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94" r:id="rId2"/>
    <p:sldId id="374" r:id="rId3"/>
    <p:sldId id="417" r:id="rId4"/>
    <p:sldId id="416" r:id="rId5"/>
    <p:sldId id="409" r:id="rId6"/>
    <p:sldId id="412" r:id="rId7"/>
    <p:sldId id="419" r:id="rId8"/>
    <p:sldId id="421" r:id="rId9"/>
  </p:sldIdLst>
  <p:sldSz cx="12192000" cy="6858000"/>
  <p:notesSz cx="6805613" cy="99393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FE2F52CF-95B6-4021-8F4A-B83B9B40F15A}">
          <p14:sldIdLst>
            <p14:sldId id="294"/>
            <p14:sldId id="374"/>
            <p14:sldId id="417"/>
            <p14:sldId id="416"/>
            <p14:sldId id="409"/>
            <p14:sldId id="412"/>
            <p14:sldId id="419"/>
            <p14:sldId id="421"/>
          </p14:sldIdLst>
        </p14:section>
      </p14:sectionLst>
    </p:ex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Riishøj" initials="J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CFCFC"/>
    <a:srgbClr val="F1E8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yst layou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llemlayout 2 - Marker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llemlayout 4 - Marker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llemlayout 1 - Marker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yst layout 2 - Marker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78" autoAdjust="0"/>
    <p:restoredTop sz="53290" autoAdjust="0"/>
  </p:normalViewPr>
  <p:slideViewPr>
    <p:cSldViewPr snapToGrid="0">
      <p:cViewPr varScale="1">
        <p:scale>
          <a:sx n="44" d="100"/>
          <a:sy n="44" d="100"/>
        </p:scale>
        <p:origin x="1642" y="58"/>
      </p:cViewPr>
      <p:guideLst>
        <p:guide orient="horz" pos="2137"/>
        <p:guide pos="3840"/>
      </p:guideLst>
    </p:cSldViewPr>
  </p:slideViewPr>
  <p:outlineViewPr>
    <p:cViewPr>
      <p:scale>
        <a:sx n="33" d="100"/>
        <a:sy n="33" d="100"/>
      </p:scale>
      <p:origin x="0" y="-3126"/>
    </p:cViewPr>
  </p:outlineViewPr>
  <p:notesTextViewPr>
    <p:cViewPr>
      <p:scale>
        <a:sx n="1" d="1"/>
        <a:sy n="1" d="1"/>
      </p:scale>
      <p:origin x="0" y="0"/>
    </p:cViewPr>
  </p:notesTextViewPr>
  <p:sorterViewPr>
    <p:cViewPr>
      <p:scale>
        <a:sx n="50" d="100"/>
        <a:sy n="50" d="100"/>
      </p:scale>
      <p:origin x="0" y="0"/>
    </p:cViewPr>
  </p:sorterViewPr>
  <p:notesViewPr>
    <p:cSldViewPr snapToGrid="0">
      <p:cViewPr varScale="1">
        <p:scale>
          <a:sx n="81" d="100"/>
          <a:sy n="81" d="100"/>
        </p:scale>
        <p:origin x="3990"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1"/>
            <a:ext cx="2949575" cy="498475"/>
          </a:xfrm>
          <a:prstGeom prst="rect">
            <a:avLst/>
          </a:prstGeom>
        </p:spPr>
        <p:txBody>
          <a:bodyPr vert="horz" lIns="91438" tIns="45719" rIns="91438" bIns="45719" rtlCol="0"/>
          <a:lstStyle>
            <a:lvl1pPr algn="l">
              <a:defRPr sz="1200"/>
            </a:lvl1pPr>
          </a:lstStyle>
          <a:p>
            <a:endParaRPr lang="da-DK"/>
          </a:p>
        </p:txBody>
      </p:sp>
      <p:sp>
        <p:nvSpPr>
          <p:cNvPr id="3" name="Pladsholder til dato 2"/>
          <p:cNvSpPr>
            <a:spLocks noGrp="1"/>
          </p:cNvSpPr>
          <p:nvPr>
            <p:ph type="dt" sz="quarter" idx="1"/>
          </p:nvPr>
        </p:nvSpPr>
        <p:spPr>
          <a:xfrm>
            <a:off x="3854451" y="1"/>
            <a:ext cx="2949575" cy="498475"/>
          </a:xfrm>
          <a:prstGeom prst="rect">
            <a:avLst/>
          </a:prstGeom>
        </p:spPr>
        <p:txBody>
          <a:bodyPr vert="horz" lIns="91438" tIns="45719" rIns="91438" bIns="45719" rtlCol="0"/>
          <a:lstStyle>
            <a:lvl1pPr algn="r">
              <a:defRPr sz="1200"/>
            </a:lvl1pPr>
          </a:lstStyle>
          <a:p>
            <a:fld id="{332FBA64-79C3-45BE-93F4-1DE7A7B037DF}" type="datetimeFigureOut">
              <a:rPr lang="da-DK" smtClean="0"/>
              <a:t>17-09-2018</a:t>
            </a:fld>
            <a:endParaRPr lang="da-DK"/>
          </a:p>
        </p:txBody>
      </p:sp>
      <p:sp>
        <p:nvSpPr>
          <p:cNvPr id="4" name="Pladsholder til sidefod 3"/>
          <p:cNvSpPr>
            <a:spLocks noGrp="1"/>
          </p:cNvSpPr>
          <p:nvPr>
            <p:ph type="ftr" sz="quarter" idx="2"/>
          </p:nvPr>
        </p:nvSpPr>
        <p:spPr>
          <a:xfrm>
            <a:off x="1" y="9440863"/>
            <a:ext cx="2949575" cy="498475"/>
          </a:xfrm>
          <a:prstGeom prst="rect">
            <a:avLst/>
          </a:prstGeom>
        </p:spPr>
        <p:txBody>
          <a:bodyPr vert="horz" lIns="91438" tIns="45719" rIns="91438" bIns="45719" rtlCol="0" anchor="b"/>
          <a:lstStyle>
            <a:lvl1pPr algn="l">
              <a:defRPr sz="1200"/>
            </a:lvl1pPr>
          </a:lstStyle>
          <a:p>
            <a:endParaRPr lang="da-DK"/>
          </a:p>
        </p:txBody>
      </p:sp>
      <p:sp>
        <p:nvSpPr>
          <p:cNvPr id="5" name="Pladsholder til slidenummer 4"/>
          <p:cNvSpPr>
            <a:spLocks noGrp="1"/>
          </p:cNvSpPr>
          <p:nvPr>
            <p:ph type="sldNum" sz="quarter" idx="3"/>
          </p:nvPr>
        </p:nvSpPr>
        <p:spPr>
          <a:xfrm>
            <a:off x="3854451" y="9440863"/>
            <a:ext cx="2949575" cy="498475"/>
          </a:xfrm>
          <a:prstGeom prst="rect">
            <a:avLst/>
          </a:prstGeom>
        </p:spPr>
        <p:txBody>
          <a:bodyPr vert="horz" lIns="91438" tIns="45719" rIns="91438" bIns="45719" rtlCol="0" anchor="b"/>
          <a:lstStyle>
            <a:lvl1pPr algn="r">
              <a:defRPr sz="1200"/>
            </a:lvl1pPr>
          </a:lstStyle>
          <a:p>
            <a:fld id="{F1DEF1FD-7FBF-4FDA-A95A-1761429AC9EB}" type="slidenum">
              <a:rPr lang="da-DK" smtClean="0"/>
              <a:t>‹nr.›</a:t>
            </a:fld>
            <a:endParaRPr lang="da-DK"/>
          </a:p>
        </p:txBody>
      </p:sp>
    </p:spTree>
    <p:extLst>
      <p:ext uri="{BB962C8B-B14F-4D97-AF65-F5344CB8AC3E}">
        <p14:creationId xmlns:p14="http://schemas.microsoft.com/office/powerpoint/2010/main" val="2019504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1"/>
            <a:ext cx="2949575" cy="498475"/>
          </a:xfrm>
          <a:prstGeom prst="rect">
            <a:avLst/>
          </a:prstGeom>
        </p:spPr>
        <p:txBody>
          <a:bodyPr vert="horz" lIns="91438" tIns="45719" rIns="91438" bIns="45719" rtlCol="0"/>
          <a:lstStyle>
            <a:lvl1pPr algn="l">
              <a:defRPr sz="1200"/>
            </a:lvl1pPr>
          </a:lstStyle>
          <a:p>
            <a:endParaRPr lang="da-DK"/>
          </a:p>
        </p:txBody>
      </p:sp>
      <p:sp>
        <p:nvSpPr>
          <p:cNvPr id="3" name="Pladsholder til dato 2"/>
          <p:cNvSpPr>
            <a:spLocks noGrp="1"/>
          </p:cNvSpPr>
          <p:nvPr>
            <p:ph type="dt" idx="1"/>
          </p:nvPr>
        </p:nvSpPr>
        <p:spPr>
          <a:xfrm>
            <a:off x="3854451" y="1"/>
            <a:ext cx="2949575" cy="498475"/>
          </a:xfrm>
          <a:prstGeom prst="rect">
            <a:avLst/>
          </a:prstGeom>
        </p:spPr>
        <p:txBody>
          <a:bodyPr vert="horz" lIns="91438" tIns="45719" rIns="91438" bIns="45719" rtlCol="0"/>
          <a:lstStyle>
            <a:lvl1pPr algn="r">
              <a:defRPr sz="1200"/>
            </a:lvl1pPr>
          </a:lstStyle>
          <a:p>
            <a:fld id="{BE425190-A9D4-4B8C-9BF2-50F321E397AD}" type="datetimeFigureOut">
              <a:rPr lang="da-DK" smtClean="0"/>
              <a:t>17-09-2018</a:t>
            </a:fld>
            <a:endParaRPr lang="da-DK"/>
          </a:p>
        </p:txBody>
      </p:sp>
      <p:sp>
        <p:nvSpPr>
          <p:cNvPr id="4" name="Pladsholder til slidebillede 3"/>
          <p:cNvSpPr>
            <a:spLocks noGrp="1" noRot="1" noChangeAspect="1"/>
          </p:cNvSpPr>
          <p:nvPr>
            <p:ph type="sldImg" idx="2"/>
          </p:nvPr>
        </p:nvSpPr>
        <p:spPr>
          <a:xfrm>
            <a:off x="420688" y="1243013"/>
            <a:ext cx="5964237" cy="3354387"/>
          </a:xfrm>
          <a:prstGeom prst="rect">
            <a:avLst/>
          </a:prstGeom>
          <a:noFill/>
          <a:ln w="12700">
            <a:solidFill>
              <a:prstClr val="black"/>
            </a:solidFill>
          </a:ln>
        </p:spPr>
        <p:txBody>
          <a:bodyPr vert="horz" lIns="91438" tIns="45719" rIns="91438" bIns="45719" rtlCol="0" anchor="ctr"/>
          <a:lstStyle/>
          <a:p>
            <a:endParaRPr lang="da-DK"/>
          </a:p>
        </p:txBody>
      </p:sp>
      <p:sp>
        <p:nvSpPr>
          <p:cNvPr id="5" name="Pladsholder til noter 4"/>
          <p:cNvSpPr>
            <a:spLocks noGrp="1"/>
          </p:cNvSpPr>
          <p:nvPr>
            <p:ph type="body" sz="quarter" idx="3"/>
          </p:nvPr>
        </p:nvSpPr>
        <p:spPr>
          <a:xfrm>
            <a:off x="681038" y="4783139"/>
            <a:ext cx="5443537" cy="3913187"/>
          </a:xfrm>
          <a:prstGeom prst="rect">
            <a:avLst/>
          </a:prstGeom>
        </p:spPr>
        <p:txBody>
          <a:bodyPr vert="horz" lIns="91438" tIns="45719" rIns="91438" bIns="45719"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1" y="9440863"/>
            <a:ext cx="2949575" cy="498475"/>
          </a:xfrm>
          <a:prstGeom prst="rect">
            <a:avLst/>
          </a:prstGeom>
        </p:spPr>
        <p:txBody>
          <a:bodyPr vert="horz" lIns="91438" tIns="45719" rIns="91438" bIns="45719" rtlCol="0" anchor="b"/>
          <a:lstStyle>
            <a:lvl1pPr algn="l">
              <a:defRPr sz="1200"/>
            </a:lvl1pPr>
          </a:lstStyle>
          <a:p>
            <a:endParaRPr lang="da-DK"/>
          </a:p>
        </p:txBody>
      </p:sp>
      <p:sp>
        <p:nvSpPr>
          <p:cNvPr id="7" name="Pladsholder til slidenummer 6"/>
          <p:cNvSpPr>
            <a:spLocks noGrp="1"/>
          </p:cNvSpPr>
          <p:nvPr>
            <p:ph type="sldNum" sz="quarter" idx="5"/>
          </p:nvPr>
        </p:nvSpPr>
        <p:spPr>
          <a:xfrm>
            <a:off x="3854451" y="9440863"/>
            <a:ext cx="2949575" cy="498475"/>
          </a:xfrm>
          <a:prstGeom prst="rect">
            <a:avLst/>
          </a:prstGeom>
        </p:spPr>
        <p:txBody>
          <a:bodyPr vert="horz" lIns="91438" tIns="45719" rIns="91438" bIns="45719" rtlCol="0" anchor="b"/>
          <a:lstStyle>
            <a:lvl1pPr algn="r">
              <a:defRPr sz="1200"/>
            </a:lvl1pPr>
          </a:lstStyle>
          <a:p>
            <a:fld id="{19971D6D-BA7F-478C-98AA-40CA91C381CC}" type="slidenum">
              <a:rPr lang="da-DK" smtClean="0"/>
              <a:t>‹nr.›</a:t>
            </a:fld>
            <a:endParaRPr lang="da-DK"/>
          </a:p>
        </p:txBody>
      </p:sp>
    </p:spTree>
    <p:extLst>
      <p:ext uri="{BB962C8B-B14F-4D97-AF65-F5344CB8AC3E}">
        <p14:creationId xmlns:p14="http://schemas.microsoft.com/office/powerpoint/2010/main" val="1569032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24916">
              <a:defRPr/>
            </a:pPr>
            <a:r>
              <a:rPr lang="en-GB" sz="1200" b="1" dirty="0">
                <a:solidFill>
                  <a:schemeClr val="tx1"/>
                </a:solidFill>
              </a:rPr>
              <a:t>It is a privilege to introduce you to the main results of our latest national panel</a:t>
            </a:r>
            <a:r>
              <a:rPr lang="en-GB" sz="1200" b="1" baseline="0" dirty="0">
                <a:solidFill>
                  <a:schemeClr val="tx1"/>
                </a:solidFill>
              </a:rPr>
              <a:t> su</a:t>
            </a:r>
            <a:r>
              <a:rPr lang="en-GB" sz="1200" b="1" dirty="0">
                <a:solidFill>
                  <a:schemeClr val="tx1"/>
                </a:solidFill>
              </a:rPr>
              <a:t>rvey among</a:t>
            </a:r>
            <a:r>
              <a:rPr lang="en-GB" sz="1200" b="1" baseline="0" dirty="0">
                <a:solidFill>
                  <a:schemeClr val="tx1"/>
                </a:solidFill>
              </a:rPr>
              <a:t> 8</a:t>
            </a:r>
            <a:r>
              <a:rPr lang="en-GB" sz="1200" b="1" baseline="30000" dirty="0">
                <a:solidFill>
                  <a:schemeClr val="tx1"/>
                </a:solidFill>
              </a:rPr>
              <a:t>th</a:t>
            </a:r>
            <a:r>
              <a:rPr lang="en-GB" sz="1200" b="1" baseline="0" dirty="0">
                <a:solidFill>
                  <a:schemeClr val="tx1"/>
                </a:solidFill>
              </a:rPr>
              <a:t> grade students in Denmark. </a:t>
            </a:r>
            <a:endParaRPr lang="en-GB" sz="1200" b="1" dirty="0">
              <a:solidFill>
                <a:schemeClr val="tx1"/>
              </a:solidFill>
            </a:endParaRPr>
          </a:p>
          <a:p>
            <a:pPr defTabSz="924916">
              <a:defRPr/>
            </a:pPr>
            <a:endParaRPr lang="en-GB" sz="1200" b="1" dirty="0">
              <a:solidFill>
                <a:schemeClr val="tx1"/>
              </a:solidFill>
            </a:endParaRPr>
          </a:p>
          <a:p>
            <a:pPr defTabSz="924916">
              <a:defRPr/>
            </a:pPr>
            <a:r>
              <a:rPr lang="en-GB" sz="1200" b="1" dirty="0">
                <a:solidFill>
                  <a:schemeClr val="tx1"/>
                </a:solidFill>
              </a:rPr>
              <a:t>In Denmark,</a:t>
            </a:r>
            <a:r>
              <a:rPr lang="en-GB" sz="1200" b="1" baseline="0" dirty="0">
                <a:solidFill>
                  <a:schemeClr val="tx1"/>
                </a:solidFill>
              </a:rPr>
              <a:t> </a:t>
            </a:r>
            <a:r>
              <a:rPr lang="en-GB" sz="1200" b="1" dirty="0">
                <a:solidFill>
                  <a:schemeClr val="tx1"/>
                </a:solidFill>
              </a:rPr>
              <a:t>mental health problems among children and young</a:t>
            </a:r>
            <a:r>
              <a:rPr lang="en-GB" sz="1200" b="1" baseline="0" dirty="0">
                <a:solidFill>
                  <a:schemeClr val="tx1"/>
                </a:solidFill>
              </a:rPr>
              <a:t> people</a:t>
            </a:r>
            <a:r>
              <a:rPr lang="en-GB" sz="1200" b="1" dirty="0">
                <a:solidFill>
                  <a:schemeClr val="tx1"/>
                </a:solidFill>
              </a:rPr>
              <a:t> has been increasing for </a:t>
            </a:r>
            <a:r>
              <a:rPr lang="en-GB" sz="1200" b="1" baseline="0" dirty="0">
                <a:solidFill>
                  <a:schemeClr val="tx1"/>
                </a:solidFill>
              </a:rPr>
              <a:t>years</a:t>
            </a:r>
            <a:r>
              <a:rPr lang="en-GB" sz="1200" b="1" dirty="0">
                <a:solidFill>
                  <a:schemeClr val="tx1"/>
                </a:solidFill>
              </a:rPr>
              <a:t> </a:t>
            </a:r>
          </a:p>
          <a:p>
            <a:pPr defTabSz="924916">
              <a:defRPr/>
            </a:pPr>
            <a:endParaRPr lang="en-GB" sz="1200" b="1" dirty="0">
              <a:solidFill>
                <a:schemeClr val="tx1"/>
              </a:solidFill>
            </a:endParaRPr>
          </a:p>
          <a:p>
            <a:pPr defTabSz="924916">
              <a:defRPr/>
            </a:pPr>
            <a:r>
              <a:rPr lang="en-GB" sz="1200" b="1" dirty="0">
                <a:solidFill>
                  <a:schemeClr val="tx1"/>
                </a:solidFill>
              </a:rPr>
              <a:t>In the Danish National Council for Children, we believe that studying children and young people's opinions and experiences are crucial when we are trying to understand and improve their living conditions.</a:t>
            </a:r>
          </a:p>
          <a:p>
            <a:pPr defTabSz="924916">
              <a:defRPr/>
            </a:pPr>
            <a:endParaRPr lang="en-GB" sz="1200" b="1" dirty="0">
              <a:solidFill>
                <a:schemeClr val="tx1"/>
              </a:solidFill>
            </a:endParaRPr>
          </a:p>
          <a:p>
            <a:pPr defTabSz="924916">
              <a:defRPr/>
            </a:pPr>
            <a:r>
              <a:rPr lang="en-GB" sz="1200" b="1" dirty="0">
                <a:solidFill>
                  <a:schemeClr val="tx1"/>
                </a:solidFill>
              </a:rPr>
              <a:t>That is why we have asked just over 4000 - and received the answers from 2615 young people in the 8th grade - corresponding to a response rate of 56 %.</a:t>
            </a:r>
            <a:r>
              <a:rPr lang="en-GB" sz="1200" b="1" baseline="0" dirty="0">
                <a:solidFill>
                  <a:schemeClr val="tx1"/>
                </a:solidFill>
              </a:rPr>
              <a:t> Further analyses </a:t>
            </a:r>
            <a:r>
              <a:rPr lang="en-GB" sz="1200" b="1" dirty="0">
                <a:solidFill>
                  <a:schemeClr val="tx1"/>
                </a:solidFill>
              </a:rPr>
              <a:t>indicates that</a:t>
            </a:r>
            <a:r>
              <a:rPr lang="en-GB" sz="1200" b="1" baseline="0" dirty="0">
                <a:solidFill>
                  <a:schemeClr val="tx1"/>
                </a:solidFill>
              </a:rPr>
              <a:t> the survey is representative of young people in public and private schools (the age of 14-15 years) </a:t>
            </a:r>
            <a:endParaRPr lang="en-GB" sz="1200" b="1" dirty="0">
              <a:solidFill>
                <a:schemeClr val="tx1"/>
              </a:solidFill>
            </a:endParaRPr>
          </a:p>
          <a:p>
            <a:pPr defTabSz="924916">
              <a:defRPr/>
            </a:pPr>
            <a:endParaRPr lang="en-GB" sz="1200" b="1" dirty="0">
              <a:solidFill>
                <a:schemeClr val="tx1"/>
              </a:solidFill>
            </a:endParaRPr>
          </a:p>
          <a:p>
            <a:pPr defTabSz="924916">
              <a:defRPr/>
            </a:pPr>
            <a:r>
              <a:rPr lang="en-GB" sz="1200" b="1" dirty="0">
                <a:solidFill>
                  <a:schemeClr val="tx1"/>
                </a:solidFill>
              </a:rPr>
              <a:t>The</a:t>
            </a:r>
            <a:r>
              <a:rPr lang="en-GB" sz="1200" b="1" baseline="0" dirty="0">
                <a:solidFill>
                  <a:schemeClr val="tx1"/>
                </a:solidFill>
              </a:rPr>
              <a:t> purpose of the study was to gain an insight</a:t>
            </a:r>
            <a:r>
              <a:rPr lang="en-GB" sz="1200" b="1" dirty="0">
                <a:solidFill>
                  <a:schemeClr val="tx1"/>
                </a:solidFill>
              </a:rPr>
              <a:t> of the extent - and in what way - they feel </a:t>
            </a:r>
            <a:r>
              <a:rPr lang="en-GB" sz="1200" b="1" baseline="0" dirty="0">
                <a:solidFill>
                  <a:schemeClr val="tx1"/>
                </a:solidFill>
              </a:rPr>
              <a:t>like being under some sort of pressure. We have also asked them about their mental-, physical- and social health</a:t>
            </a:r>
            <a:r>
              <a:rPr lang="en-GB" sz="1200" b="1" dirty="0">
                <a:solidFill>
                  <a:schemeClr val="tx1"/>
                </a:solidFill>
              </a:rPr>
              <a:t>. </a:t>
            </a:r>
            <a:endParaRPr lang="da-DK" dirty="0"/>
          </a:p>
        </p:txBody>
      </p:sp>
      <p:sp>
        <p:nvSpPr>
          <p:cNvPr id="4" name="Pladsholder til slidenummer 3"/>
          <p:cNvSpPr>
            <a:spLocks noGrp="1"/>
          </p:cNvSpPr>
          <p:nvPr>
            <p:ph type="sldNum" sz="quarter" idx="10"/>
          </p:nvPr>
        </p:nvSpPr>
        <p:spPr/>
        <p:txBody>
          <a:bodyPr/>
          <a:lstStyle/>
          <a:p>
            <a:fld id="{19971D6D-BA7F-478C-98AA-40CA91C381CC}" type="slidenum">
              <a:rPr lang="da-DK" smtClean="0"/>
              <a:t>1</a:t>
            </a:fld>
            <a:endParaRPr lang="da-DK"/>
          </a:p>
        </p:txBody>
      </p:sp>
    </p:spTree>
    <p:extLst>
      <p:ext uri="{BB962C8B-B14F-4D97-AF65-F5344CB8AC3E}">
        <p14:creationId xmlns:p14="http://schemas.microsoft.com/office/powerpoint/2010/main" val="103595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lnSpc>
                <a:spcPct val="150000"/>
              </a:lnSpc>
              <a:buFont typeface="Arial" panose="020B0604020202020204" pitchFamily="34" charset="0"/>
              <a:buNone/>
            </a:pPr>
            <a:r>
              <a:rPr lang="en-GB" sz="1200" b="1" dirty="0">
                <a:solidFill>
                  <a:schemeClr val="tx1"/>
                </a:solidFill>
              </a:rPr>
              <a:t>In total, 74 pct. of the 8th graders say, that they feel under pressure either Sometimes, Often or All the time</a:t>
            </a:r>
          </a:p>
          <a:p>
            <a:pPr marL="0" indent="0">
              <a:lnSpc>
                <a:spcPct val="150000"/>
              </a:lnSpc>
              <a:buFont typeface="Arial" panose="020B0604020202020204" pitchFamily="34" charset="0"/>
              <a:buNone/>
            </a:pPr>
            <a:endParaRPr lang="en-GB" sz="1200" b="1" dirty="0">
              <a:solidFill>
                <a:schemeClr val="tx1"/>
              </a:solidFill>
            </a:endParaRPr>
          </a:p>
          <a:p>
            <a:pPr marL="0" indent="0">
              <a:lnSpc>
                <a:spcPct val="150000"/>
              </a:lnSpc>
              <a:buFont typeface="Arial" panose="020B0604020202020204" pitchFamily="34" charset="0"/>
              <a:buNone/>
            </a:pPr>
            <a:r>
              <a:rPr lang="en-GB" sz="1200" b="1" dirty="0">
                <a:solidFill>
                  <a:schemeClr val="tx1"/>
                </a:solidFill>
              </a:rPr>
              <a:t>Almost 1/3 of the girls feel under pressure Often or All the time!</a:t>
            </a:r>
          </a:p>
          <a:p>
            <a:pPr marL="0" indent="0">
              <a:lnSpc>
                <a:spcPct val="150000"/>
              </a:lnSpc>
              <a:buFont typeface="Arial" panose="020B0604020202020204" pitchFamily="34" charset="0"/>
              <a:buNone/>
            </a:pPr>
            <a:r>
              <a:rPr lang="en-GB" sz="1200" b="1" dirty="0">
                <a:solidFill>
                  <a:schemeClr val="tx1"/>
                </a:solidFill>
              </a:rPr>
              <a:t> </a:t>
            </a:r>
          </a:p>
          <a:p>
            <a:pPr marL="0" indent="0">
              <a:lnSpc>
                <a:spcPct val="150000"/>
              </a:lnSpc>
              <a:buFont typeface="Arial" panose="020B0604020202020204" pitchFamily="34" charset="0"/>
              <a:buNone/>
            </a:pPr>
            <a:r>
              <a:rPr lang="en-GB" sz="1200" b="1" dirty="0">
                <a:solidFill>
                  <a:schemeClr val="tx1"/>
                </a:solidFill>
              </a:rPr>
              <a:t>For a few years now, students in 8</a:t>
            </a:r>
            <a:r>
              <a:rPr lang="en-GB" sz="1200" b="1" baseline="30000" dirty="0">
                <a:solidFill>
                  <a:schemeClr val="tx1"/>
                </a:solidFill>
              </a:rPr>
              <a:t>th</a:t>
            </a:r>
            <a:r>
              <a:rPr lang="en-GB" sz="1200" b="1" dirty="0">
                <a:solidFill>
                  <a:schemeClr val="tx1"/>
                </a:solidFill>
              </a:rPr>
              <a:t> grade have been asked to choose their line of secondary educations. In 8</a:t>
            </a:r>
            <a:r>
              <a:rPr lang="en-GB" sz="1200" b="1" baseline="30000" dirty="0">
                <a:solidFill>
                  <a:schemeClr val="tx1"/>
                </a:solidFill>
              </a:rPr>
              <a:t>th</a:t>
            </a:r>
            <a:r>
              <a:rPr lang="en-GB" sz="1200" b="1" dirty="0">
                <a:solidFill>
                  <a:schemeClr val="tx1"/>
                </a:solidFill>
              </a:rPr>
              <a:t> grade they are also subjected to a </a:t>
            </a:r>
            <a:r>
              <a:rPr lang="en-GB" sz="1200" b="1" kern="1200" dirty="0">
                <a:solidFill>
                  <a:schemeClr val="tx1"/>
                </a:solidFill>
                <a:effectLst/>
                <a:latin typeface="+mn-lt"/>
                <a:ea typeface="+mn-ea"/>
                <a:cs typeface="+mn-cs"/>
              </a:rPr>
              <a:t>mandatory readiness assessment, to determine if they have the necessary academic, social and personal skills to pursue further education…</a:t>
            </a:r>
          </a:p>
          <a:p>
            <a:pPr marL="0" indent="0">
              <a:lnSpc>
                <a:spcPct val="150000"/>
              </a:lnSpc>
              <a:buFont typeface="Arial" panose="020B0604020202020204" pitchFamily="34" charset="0"/>
              <a:buNone/>
            </a:pPr>
            <a:endParaRPr lang="en-GB" sz="1200" b="1" kern="1200" dirty="0">
              <a:solidFill>
                <a:schemeClr val="tx1"/>
              </a:solidFill>
              <a:effectLst/>
              <a:latin typeface="+mn-lt"/>
              <a:ea typeface="+mn-ea"/>
              <a:cs typeface="+mn-cs"/>
            </a:endParaRPr>
          </a:p>
          <a:p>
            <a:pPr marL="0" indent="0">
              <a:lnSpc>
                <a:spcPct val="150000"/>
              </a:lnSpc>
              <a:buFont typeface="Arial" panose="020B0604020202020204" pitchFamily="34" charset="0"/>
              <a:buNone/>
            </a:pPr>
            <a:r>
              <a:rPr lang="en-GB" sz="1200" b="1" dirty="0">
                <a:solidFill>
                  <a:schemeClr val="tx1"/>
                </a:solidFill>
              </a:rPr>
              <a:t>When we ask them in the questionnaire to describe, in their own words, the pressure they feel, the most common answers are related to decision making regarding their future education and a fear of not performing well enough academically and personally - in school as well as on the labour market and in society in general (a performance pressure)</a:t>
            </a:r>
          </a:p>
          <a:p>
            <a:pPr marL="0" indent="0">
              <a:lnSpc>
                <a:spcPct val="150000"/>
              </a:lnSpc>
              <a:buFont typeface="Arial" panose="020B0604020202020204" pitchFamily="34" charset="0"/>
              <a:buNone/>
            </a:pPr>
            <a:endParaRPr lang="en-GB" sz="1200" b="1" dirty="0">
              <a:solidFill>
                <a:schemeClr val="tx1"/>
              </a:solidFill>
            </a:endParaRPr>
          </a:p>
          <a:p>
            <a:pPr marL="0" indent="0">
              <a:lnSpc>
                <a:spcPct val="150000"/>
              </a:lnSpc>
              <a:buFont typeface="Arial" panose="020B0604020202020204" pitchFamily="34" charset="0"/>
              <a:buNone/>
            </a:pPr>
            <a:endParaRPr lang="en-GB" sz="1200" b="1" dirty="0">
              <a:solidFill>
                <a:schemeClr val="tx1"/>
              </a:solidFill>
            </a:endParaRPr>
          </a:p>
          <a:p>
            <a:pPr marL="0" indent="0">
              <a:lnSpc>
                <a:spcPct val="150000"/>
              </a:lnSpc>
              <a:buFont typeface="Arial" panose="020B0604020202020204" pitchFamily="34" charset="0"/>
              <a:buNone/>
            </a:pPr>
            <a:r>
              <a:rPr lang="en-GB" sz="1200" b="1" dirty="0">
                <a:solidFill>
                  <a:schemeClr val="tx1"/>
                </a:solidFill>
              </a:rPr>
              <a:t>When offered a range of possible answers  - 61 pct. of the respondents point out that the pressure they encounter comes from school (30 pct. Points out that the pressure comes from themselves) </a:t>
            </a:r>
            <a:endParaRPr lang="da-DK" sz="1200" b="1" dirty="0">
              <a:solidFill>
                <a:schemeClr val="tx1"/>
              </a:solidFill>
            </a:endParaRPr>
          </a:p>
          <a:p>
            <a:pPr marL="0" indent="0">
              <a:lnSpc>
                <a:spcPct val="150000"/>
              </a:lnSpc>
              <a:buFont typeface="Arial" panose="020B0604020202020204" pitchFamily="34" charset="0"/>
              <a:buNone/>
            </a:pPr>
            <a:endParaRPr lang="da-DK" sz="1200" b="1" dirty="0">
              <a:solidFill>
                <a:schemeClr val="tx1"/>
              </a:solidFill>
            </a:endParaRPr>
          </a:p>
          <a:p>
            <a:pPr marL="0" indent="0">
              <a:lnSpc>
                <a:spcPct val="150000"/>
              </a:lnSpc>
              <a:buFont typeface="Arial" panose="020B0604020202020204" pitchFamily="34" charset="0"/>
              <a:buNone/>
            </a:pPr>
            <a:endParaRPr lang="da-DK" sz="1200" b="1" dirty="0">
              <a:solidFill>
                <a:schemeClr val="tx1"/>
              </a:solidFill>
            </a:endParaRPr>
          </a:p>
          <a:p>
            <a:endParaRPr lang="da-DK" dirty="0"/>
          </a:p>
        </p:txBody>
      </p:sp>
      <p:sp>
        <p:nvSpPr>
          <p:cNvPr id="4" name="Pladsholder til slidenummer 3"/>
          <p:cNvSpPr>
            <a:spLocks noGrp="1"/>
          </p:cNvSpPr>
          <p:nvPr>
            <p:ph type="sldNum" sz="quarter" idx="10"/>
          </p:nvPr>
        </p:nvSpPr>
        <p:spPr/>
        <p:txBody>
          <a:bodyPr/>
          <a:lstStyle/>
          <a:p>
            <a:fld id="{19971D6D-BA7F-478C-98AA-40CA91C381CC}" type="slidenum">
              <a:rPr lang="da-DK" smtClean="0"/>
              <a:t>2</a:t>
            </a:fld>
            <a:endParaRPr lang="da-DK"/>
          </a:p>
        </p:txBody>
      </p:sp>
    </p:spTree>
    <p:extLst>
      <p:ext uri="{BB962C8B-B14F-4D97-AF65-F5344CB8AC3E}">
        <p14:creationId xmlns:p14="http://schemas.microsoft.com/office/powerpoint/2010/main" val="1424614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solidFill>
                  <a:schemeClr val="tx1"/>
                </a:solidFill>
              </a:rPr>
              <a:t>To </a:t>
            </a:r>
            <a:r>
              <a:rPr lang="da-DK" b="1" dirty="0" err="1">
                <a:solidFill>
                  <a:schemeClr val="tx1"/>
                </a:solidFill>
              </a:rPr>
              <a:t>get</a:t>
            </a:r>
            <a:r>
              <a:rPr lang="da-DK" b="1" dirty="0">
                <a:solidFill>
                  <a:schemeClr val="tx1"/>
                </a:solidFill>
              </a:rPr>
              <a:t> a </a:t>
            </a:r>
            <a:r>
              <a:rPr lang="da-DK" b="1" dirty="0" err="1">
                <a:solidFill>
                  <a:schemeClr val="tx1"/>
                </a:solidFill>
              </a:rPr>
              <a:t>better</a:t>
            </a:r>
            <a:r>
              <a:rPr lang="da-DK" b="1" dirty="0">
                <a:solidFill>
                  <a:schemeClr val="tx1"/>
                </a:solidFill>
              </a:rPr>
              <a:t> </a:t>
            </a:r>
            <a:r>
              <a:rPr lang="da-DK" b="1" dirty="0" err="1">
                <a:solidFill>
                  <a:schemeClr val="tx1"/>
                </a:solidFill>
              </a:rPr>
              <a:t>insight</a:t>
            </a:r>
            <a:r>
              <a:rPr lang="da-DK" b="1" baseline="0" dirty="0">
                <a:solidFill>
                  <a:schemeClr val="tx1"/>
                </a:solidFill>
              </a:rPr>
              <a:t> of the kind of pressure</a:t>
            </a:r>
            <a:r>
              <a:rPr lang="da-DK" b="1" dirty="0">
                <a:solidFill>
                  <a:schemeClr val="tx1"/>
                </a:solidFill>
              </a:rPr>
              <a:t> </a:t>
            </a:r>
            <a:r>
              <a:rPr lang="da-DK" b="1" dirty="0" err="1">
                <a:solidFill>
                  <a:schemeClr val="tx1"/>
                </a:solidFill>
              </a:rPr>
              <a:t>these</a:t>
            </a:r>
            <a:r>
              <a:rPr lang="da-DK" b="1" dirty="0">
                <a:solidFill>
                  <a:schemeClr val="tx1"/>
                </a:solidFill>
              </a:rPr>
              <a:t> kids</a:t>
            </a:r>
            <a:r>
              <a:rPr lang="da-DK" b="1" baseline="0" dirty="0">
                <a:solidFill>
                  <a:schemeClr val="tx1"/>
                </a:solidFill>
              </a:rPr>
              <a:t> </a:t>
            </a:r>
            <a:r>
              <a:rPr lang="da-DK" b="1" baseline="0" dirty="0" err="1">
                <a:solidFill>
                  <a:schemeClr val="tx1"/>
                </a:solidFill>
              </a:rPr>
              <a:t>are</a:t>
            </a:r>
            <a:r>
              <a:rPr lang="da-DK" b="1" baseline="0" dirty="0">
                <a:solidFill>
                  <a:schemeClr val="tx1"/>
                </a:solidFill>
              </a:rPr>
              <a:t> under - and </a:t>
            </a:r>
            <a:r>
              <a:rPr lang="da-DK" b="1" baseline="0" dirty="0" err="1">
                <a:solidFill>
                  <a:schemeClr val="tx1"/>
                </a:solidFill>
              </a:rPr>
              <a:t>how</a:t>
            </a:r>
            <a:r>
              <a:rPr lang="da-DK" b="1" baseline="0" dirty="0">
                <a:solidFill>
                  <a:schemeClr val="tx1"/>
                </a:solidFill>
              </a:rPr>
              <a:t> </a:t>
            </a:r>
            <a:r>
              <a:rPr lang="da-DK" b="1" baseline="0" dirty="0" err="1">
                <a:solidFill>
                  <a:schemeClr val="tx1"/>
                </a:solidFill>
              </a:rPr>
              <a:t>they</a:t>
            </a:r>
            <a:r>
              <a:rPr lang="da-DK" b="1" baseline="0" dirty="0">
                <a:solidFill>
                  <a:schemeClr val="tx1"/>
                </a:solidFill>
              </a:rPr>
              <a:t> </a:t>
            </a:r>
            <a:r>
              <a:rPr lang="da-DK" b="1" baseline="0" dirty="0" err="1">
                <a:solidFill>
                  <a:schemeClr val="tx1"/>
                </a:solidFill>
              </a:rPr>
              <a:t>define</a:t>
            </a:r>
            <a:r>
              <a:rPr lang="da-DK" b="1" baseline="0" dirty="0">
                <a:solidFill>
                  <a:schemeClr val="tx1"/>
                </a:solidFill>
              </a:rPr>
              <a:t> the </a:t>
            </a:r>
            <a:r>
              <a:rPr lang="da-DK" b="1" baseline="0" dirty="0" err="1">
                <a:solidFill>
                  <a:schemeClr val="tx1"/>
                </a:solidFill>
              </a:rPr>
              <a:t>concept</a:t>
            </a:r>
            <a:r>
              <a:rPr lang="da-DK" b="1" baseline="0" dirty="0">
                <a:solidFill>
                  <a:schemeClr val="tx1"/>
                </a:solidFill>
              </a:rPr>
              <a:t> of pressure -  the </a:t>
            </a:r>
            <a:r>
              <a:rPr lang="da-DK" b="1" baseline="0" dirty="0" err="1">
                <a:solidFill>
                  <a:schemeClr val="tx1"/>
                </a:solidFill>
              </a:rPr>
              <a:t>questionnaire</a:t>
            </a:r>
            <a:r>
              <a:rPr lang="da-DK" b="1" baseline="0" dirty="0">
                <a:solidFill>
                  <a:schemeClr val="tx1"/>
                </a:solidFill>
              </a:rPr>
              <a:t> offers the </a:t>
            </a:r>
            <a:r>
              <a:rPr lang="da-DK" b="1" baseline="0" dirty="0" err="1">
                <a:solidFill>
                  <a:schemeClr val="tx1"/>
                </a:solidFill>
              </a:rPr>
              <a:t>possibility</a:t>
            </a:r>
            <a:r>
              <a:rPr lang="da-DK" b="1" baseline="0" dirty="0">
                <a:solidFill>
                  <a:schemeClr val="tx1"/>
                </a:solidFill>
              </a:rPr>
              <a:t> of open </a:t>
            </a:r>
            <a:r>
              <a:rPr lang="da-DK" b="1" baseline="0" dirty="0" err="1">
                <a:solidFill>
                  <a:schemeClr val="tx1"/>
                </a:solidFill>
              </a:rPr>
              <a:t>answers</a:t>
            </a:r>
            <a:r>
              <a:rPr lang="da-DK" b="1" baseline="0" dirty="0">
                <a:solidFill>
                  <a:schemeClr val="tx1"/>
                </a:solidFill>
              </a:rPr>
              <a:t>, </a:t>
            </a:r>
            <a:r>
              <a:rPr lang="da-DK" b="1" baseline="0" dirty="0" err="1">
                <a:solidFill>
                  <a:schemeClr val="tx1"/>
                </a:solidFill>
              </a:rPr>
              <a:t>where</a:t>
            </a:r>
            <a:r>
              <a:rPr lang="da-DK" b="1" baseline="0" dirty="0">
                <a:solidFill>
                  <a:schemeClr val="tx1"/>
                </a:solidFill>
              </a:rPr>
              <a:t> </a:t>
            </a:r>
            <a:r>
              <a:rPr lang="da-DK" b="1" baseline="0" dirty="0" err="1">
                <a:solidFill>
                  <a:schemeClr val="tx1"/>
                </a:solidFill>
              </a:rPr>
              <a:t>they</a:t>
            </a:r>
            <a:r>
              <a:rPr lang="da-DK" b="1" baseline="0" dirty="0">
                <a:solidFill>
                  <a:schemeClr val="tx1"/>
                </a:solidFill>
              </a:rPr>
              <a:t> </a:t>
            </a:r>
            <a:r>
              <a:rPr lang="da-DK" b="1" baseline="0" dirty="0" err="1">
                <a:solidFill>
                  <a:schemeClr val="tx1"/>
                </a:solidFill>
              </a:rPr>
              <a:t>can</a:t>
            </a:r>
            <a:r>
              <a:rPr lang="da-DK" b="1" baseline="0" dirty="0">
                <a:solidFill>
                  <a:schemeClr val="tx1"/>
                </a:solidFill>
              </a:rPr>
              <a:t> type in whatever is on </a:t>
            </a:r>
            <a:r>
              <a:rPr lang="da-DK" b="1" baseline="0" dirty="0" err="1">
                <a:solidFill>
                  <a:schemeClr val="tx1"/>
                </a:solidFill>
              </a:rPr>
              <a:t>their</a:t>
            </a:r>
            <a:r>
              <a:rPr lang="da-DK" b="1" baseline="0" dirty="0">
                <a:solidFill>
                  <a:schemeClr val="tx1"/>
                </a:solidFill>
              </a:rPr>
              <a:t> mind, </a:t>
            </a:r>
            <a:r>
              <a:rPr lang="da-DK" b="1" baseline="0" dirty="0" err="1">
                <a:solidFill>
                  <a:schemeClr val="tx1"/>
                </a:solidFill>
              </a:rPr>
              <a:t>when</a:t>
            </a:r>
            <a:r>
              <a:rPr lang="da-DK" b="1" baseline="0" dirty="0">
                <a:solidFill>
                  <a:schemeClr val="tx1"/>
                </a:solidFill>
              </a:rPr>
              <a:t> </a:t>
            </a:r>
            <a:r>
              <a:rPr lang="da-DK" b="1" baseline="0" dirty="0" err="1">
                <a:solidFill>
                  <a:schemeClr val="tx1"/>
                </a:solidFill>
              </a:rPr>
              <a:t>answering</a:t>
            </a:r>
            <a:r>
              <a:rPr lang="da-DK" b="1" baseline="0" dirty="0">
                <a:solidFill>
                  <a:schemeClr val="tx1"/>
                </a:solidFill>
              </a:rPr>
              <a:t> the </a:t>
            </a:r>
            <a:r>
              <a:rPr lang="da-DK" b="1" baseline="0" dirty="0" err="1">
                <a:solidFill>
                  <a:schemeClr val="tx1"/>
                </a:solidFill>
              </a:rPr>
              <a:t>question</a:t>
            </a:r>
            <a:r>
              <a:rPr lang="da-DK" b="1" baseline="0" dirty="0">
                <a:solidFill>
                  <a:schemeClr val="tx1"/>
                </a:solidFill>
              </a:rPr>
              <a:t>: </a:t>
            </a:r>
          </a:p>
          <a:p>
            <a:endParaRPr lang="da-DK" b="1" baseline="0" dirty="0">
              <a:solidFill>
                <a:schemeClr val="tx1"/>
              </a:solidFill>
            </a:endParaRPr>
          </a:p>
          <a:p>
            <a:r>
              <a:rPr lang="da-DK" b="1" baseline="0" dirty="0" err="1">
                <a:solidFill>
                  <a:schemeClr val="tx1"/>
                </a:solidFill>
              </a:rPr>
              <a:t>Think</a:t>
            </a:r>
            <a:r>
              <a:rPr lang="da-DK" b="1" baseline="0" dirty="0">
                <a:solidFill>
                  <a:schemeClr val="tx1"/>
                </a:solidFill>
              </a:rPr>
              <a:t> back on the most </a:t>
            </a:r>
            <a:r>
              <a:rPr lang="en-GB" b="1" baseline="0" noProof="0" dirty="0">
                <a:solidFill>
                  <a:schemeClr val="tx1"/>
                </a:solidFill>
              </a:rPr>
              <a:t>recent</a:t>
            </a:r>
            <a:r>
              <a:rPr lang="da-DK" b="1" baseline="0" dirty="0">
                <a:solidFill>
                  <a:schemeClr val="tx1"/>
                </a:solidFill>
              </a:rPr>
              <a:t> </a:t>
            </a:r>
            <a:r>
              <a:rPr lang="en-GB" b="1" baseline="0" noProof="0" dirty="0">
                <a:solidFill>
                  <a:schemeClr val="tx1"/>
                </a:solidFill>
              </a:rPr>
              <a:t>occasion</a:t>
            </a:r>
            <a:r>
              <a:rPr lang="da-DK" b="1" baseline="0" dirty="0">
                <a:solidFill>
                  <a:schemeClr val="tx1"/>
                </a:solidFill>
              </a:rPr>
              <a:t> </a:t>
            </a:r>
            <a:r>
              <a:rPr lang="da-DK" b="1" baseline="0" dirty="0" err="1">
                <a:solidFill>
                  <a:schemeClr val="tx1"/>
                </a:solidFill>
              </a:rPr>
              <a:t>when</a:t>
            </a:r>
            <a:r>
              <a:rPr lang="da-DK" b="1" baseline="0" dirty="0">
                <a:solidFill>
                  <a:schemeClr val="tx1"/>
                </a:solidFill>
              </a:rPr>
              <a:t> </a:t>
            </a:r>
            <a:r>
              <a:rPr lang="da-DK" b="1" baseline="0" dirty="0" err="1">
                <a:solidFill>
                  <a:schemeClr val="tx1"/>
                </a:solidFill>
              </a:rPr>
              <a:t>you</a:t>
            </a:r>
            <a:r>
              <a:rPr lang="da-DK" b="1" baseline="0" dirty="0">
                <a:solidFill>
                  <a:schemeClr val="tx1"/>
                </a:solidFill>
              </a:rPr>
              <a:t> felt under pressure. </a:t>
            </a:r>
            <a:r>
              <a:rPr lang="da-DK" b="1" baseline="0" dirty="0" err="1">
                <a:solidFill>
                  <a:schemeClr val="tx1"/>
                </a:solidFill>
              </a:rPr>
              <a:t>Describe</a:t>
            </a:r>
            <a:r>
              <a:rPr lang="da-DK" b="1" baseline="0" dirty="0">
                <a:solidFill>
                  <a:schemeClr val="tx1"/>
                </a:solidFill>
              </a:rPr>
              <a:t> </a:t>
            </a:r>
            <a:r>
              <a:rPr lang="da-DK" b="1" baseline="0" dirty="0" err="1">
                <a:solidFill>
                  <a:schemeClr val="tx1"/>
                </a:solidFill>
              </a:rPr>
              <a:t>why</a:t>
            </a:r>
            <a:r>
              <a:rPr lang="da-DK" b="1" baseline="0" dirty="0">
                <a:solidFill>
                  <a:schemeClr val="tx1"/>
                </a:solidFill>
              </a:rPr>
              <a:t>… </a:t>
            </a:r>
            <a:r>
              <a:rPr lang="da-DK" b="1" dirty="0">
                <a:solidFill>
                  <a:schemeClr val="tx1"/>
                </a:solidFill>
              </a:rPr>
              <a:t> </a:t>
            </a:r>
          </a:p>
          <a:p>
            <a:endParaRPr lang="da-DK" b="1" dirty="0">
              <a:solidFill>
                <a:schemeClr val="tx1"/>
              </a:solidFill>
            </a:endParaRPr>
          </a:p>
          <a:p>
            <a:r>
              <a:rPr lang="da-DK" sz="1200" b="1" dirty="0" err="1">
                <a:solidFill>
                  <a:schemeClr val="tx1"/>
                </a:solidFill>
              </a:rPr>
              <a:t>Theese</a:t>
            </a:r>
            <a:r>
              <a:rPr lang="da-DK" sz="1200" b="1" dirty="0">
                <a:solidFill>
                  <a:schemeClr val="tx1"/>
                </a:solidFill>
              </a:rPr>
              <a:t> </a:t>
            </a:r>
            <a:r>
              <a:rPr lang="da-DK" sz="1200" b="1" dirty="0" err="1">
                <a:solidFill>
                  <a:schemeClr val="tx1"/>
                </a:solidFill>
              </a:rPr>
              <a:t>two</a:t>
            </a:r>
            <a:r>
              <a:rPr lang="da-DK" sz="1200" b="1" dirty="0">
                <a:solidFill>
                  <a:schemeClr val="tx1"/>
                </a:solidFill>
              </a:rPr>
              <a:t> </a:t>
            </a:r>
            <a:r>
              <a:rPr lang="da-DK" sz="1200" b="1" dirty="0" err="1">
                <a:solidFill>
                  <a:schemeClr val="tx1"/>
                </a:solidFill>
              </a:rPr>
              <a:t>quotes</a:t>
            </a:r>
            <a:r>
              <a:rPr lang="da-DK" sz="1200" b="1" dirty="0">
                <a:solidFill>
                  <a:schemeClr val="tx1"/>
                </a:solidFill>
              </a:rPr>
              <a:t> </a:t>
            </a:r>
            <a:r>
              <a:rPr lang="da-DK" sz="1200" b="1" dirty="0" err="1">
                <a:solidFill>
                  <a:schemeClr val="tx1"/>
                </a:solidFill>
              </a:rPr>
              <a:t>represent</a:t>
            </a:r>
            <a:r>
              <a:rPr lang="da-DK" sz="1200" b="1" dirty="0">
                <a:solidFill>
                  <a:schemeClr val="tx1"/>
                </a:solidFill>
              </a:rPr>
              <a:t> </a:t>
            </a:r>
            <a:r>
              <a:rPr lang="da-DK" sz="1200" b="1" dirty="0" err="1">
                <a:solidFill>
                  <a:schemeClr val="tx1"/>
                </a:solidFill>
              </a:rPr>
              <a:t>typical</a:t>
            </a:r>
            <a:r>
              <a:rPr lang="da-DK" sz="1200" b="1" dirty="0">
                <a:solidFill>
                  <a:schemeClr val="tx1"/>
                </a:solidFill>
              </a:rPr>
              <a:t> statements… Read!</a:t>
            </a:r>
          </a:p>
          <a:p>
            <a:endParaRPr lang="da-DK" sz="1200" b="1" dirty="0">
              <a:solidFill>
                <a:schemeClr val="tx1"/>
              </a:solidFill>
            </a:endParaRPr>
          </a:p>
          <a:p>
            <a:endParaRPr lang="da-DK" dirty="0"/>
          </a:p>
        </p:txBody>
      </p:sp>
      <p:sp>
        <p:nvSpPr>
          <p:cNvPr id="4" name="Pladsholder til slidenummer 3"/>
          <p:cNvSpPr>
            <a:spLocks noGrp="1"/>
          </p:cNvSpPr>
          <p:nvPr>
            <p:ph type="sldNum" sz="quarter" idx="10"/>
          </p:nvPr>
        </p:nvSpPr>
        <p:spPr/>
        <p:txBody>
          <a:bodyPr/>
          <a:lstStyle/>
          <a:p>
            <a:fld id="{19971D6D-BA7F-478C-98AA-40CA91C381CC}" type="slidenum">
              <a:rPr lang="da-DK" smtClean="0"/>
              <a:t>3</a:t>
            </a:fld>
            <a:endParaRPr lang="da-DK"/>
          </a:p>
        </p:txBody>
      </p:sp>
    </p:spTree>
    <p:extLst>
      <p:ext uri="{BB962C8B-B14F-4D97-AF65-F5344CB8AC3E}">
        <p14:creationId xmlns:p14="http://schemas.microsoft.com/office/powerpoint/2010/main" val="582254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b="1" dirty="0">
                <a:solidFill>
                  <a:schemeClr val="tx1"/>
                </a:solidFill>
              </a:rPr>
              <a:t>In addition, we asked the 8th graders if they worry about the future:</a:t>
            </a:r>
          </a:p>
          <a:p>
            <a:endParaRPr lang="en-GB" b="1" dirty="0">
              <a:solidFill>
                <a:schemeClr val="tx1"/>
              </a:solidFill>
            </a:endParaRPr>
          </a:p>
          <a:p>
            <a:r>
              <a:rPr lang="en-GB" b="1" dirty="0">
                <a:solidFill>
                  <a:schemeClr val="tx1"/>
                </a:solidFill>
              </a:rPr>
              <a:t>The analysis indicates, that 41 pct. worry </a:t>
            </a:r>
            <a:r>
              <a:rPr lang="en-GB" b="1" u="sng" dirty="0">
                <a:solidFill>
                  <a:schemeClr val="tx1"/>
                </a:solidFill>
              </a:rPr>
              <a:t>Sometimes</a:t>
            </a:r>
            <a:r>
              <a:rPr lang="en-GB" b="1" u="none" dirty="0">
                <a:solidFill>
                  <a:schemeClr val="tx1"/>
                </a:solidFill>
              </a:rPr>
              <a:t>, </a:t>
            </a:r>
            <a:r>
              <a:rPr lang="en-GB" b="1" dirty="0">
                <a:solidFill>
                  <a:schemeClr val="tx1"/>
                </a:solidFill>
              </a:rPr>
              <a:t>while 21 pct. worries about the future </a:t>
            </a:r>
            <a:r>
              <a:rPr lang="en-GB" b="1" u="sng" dirty="0">
                <a:solidFill>
                  <a:schemeClr val="tx1"/>
                </a:solidFill>
              </a:rPr>
              <a:t>Often</a:t>
            </a:r>
            <a:r>
              <a:rPr lang="en-GB" b="1" dirty="0">
                <a:solidFill>
                  <a:schemeClr val="tx1"/>
                </a:solidFill>
              </a:rPr>
              <a:t>.</a:t>
            </a:r>
          </a:p>
          <a:p>
            <a:endParaRPr lang="en-GB" b="1" dirty="0">
              <a:solidFill>
                <a:schemeClr val="tx1"/>
              </a:solidFill>
            </a:endParaRPr>
          </a:p>
          <a:p>
            <a:endParaRPr lang="en-GB" b="1" dirty="0">
              <a:solidFill>
                <a:schemeClr val="tx1"/>
              </a:solidFill>
            </a:endParaRPr>
          </a:p>
          <a:p>
            <a:r>
              <a:rPr lang="en-GB" b="1" dirty="0">
                <a:solidFill>
                  <a:schemeClr val="tx1"/>
                </a:solidFill>
              </a:rPr>
              <a:t>And there is a high correlation between how often they feel under pressure and how often they worry about the future.</a:t>
            </a:r>
          </a:p>
          <a:p>
            <a:endParaRPr lang="en-GB" b="1" dirty="0">
              <a:solidFill>
                <a:schemeClr val="tx1"/>
              </a:solidFill>
            </a:endParaRPr>
          </a:p>
          <a:p>
            <a:r>
              <a:rPr lang="en-GB" b="1" u="sng" dirty="0">
                <a:solidFill>
                  <a:schemeClr val="tx1"/>
                </a:solidFill>
              </a:rPr>
              <a:t>As this chart</a:t>
            </a:r>
            <a:r>
              <a:rPr lang="en-GB" b="1" u="sng" baseline="0" dirty="0">
                <a:solidFill>
                  <a:schemeClr val="tx1"/>
                </a:solidFill>
              </a:rPr>
              <a:t> shows</a:t>
            </a:r>
            <a:r>
              <a:rPr lang="en-GB" b="1" baseline="0" dirty="0">
                <a:solidFill>
                  <a:schemeClr val="tx1"/>
                </a:solidFill>
              </a:rPr>
              <a:t>,</a:t>
            </a:r>
            <a:r>
              <a:rPr lang="en-GB" b="1" dirty="0">
                <a:solidFill>
                  <a:schemeClr val="tx1"/>
                </a:solidFill>
              </a:rPr>
              <a:t> 43 % of those who worry Often, also feel pressured Often or All the time</a:t>
            </a:r>
          </a:p>
          <a:p>
            <a:endParaRPr lang="en-GB" b="1" dirty="0">
              <a:solidFill>
                <a:schemeClr val="tx1"/>
              </a:solidFill>
            </a:endParaRPr>
          </a:p>
          <a:p>
            <a:r>
              <a:rPr lang="en-GB" b="1" dirty="0">
                <a:solidFill>
                  <a:schemeClr val="tx1"/>
                </a:solidFill>
              </a:rPr>
              <a:t>Among those Never worried, only 9% feels pressured Often or All the time.</a:t>
            </a:r>
          </a:p>
          <a:p>
            <a:endParaRPr lang="en-GB" b="1" dirty="0">
              <a:solidFill>
                <a:schemeClr val="tx1"/>
              </a:solidFill>
            </a:endParaRPr>
          </a:p>
          <a:p>
            <a:r>
              <a:rPr lang="en-GB" b="1" dirty="0">
                <a:solidFill>
                  <a:schemeClr val="tx1"/>
                </a:solidFill>
              </a:rPr>
              <a:t>When we ask them: "What are you worried about?“</a:t>
            </a:r>
            <a:r>
              <a:rPr lang="en-GB" b="1" baseline="0" dirty="0">
                <a:solidFill>
                  <a:schemeClr val="tx1"/>
                </a:solidFill>
              </a:rPr>
              <a:t> -</a:t>
            </a:r>
            <a:r>
              <a:rPr lang="en-GB" b="1" dirty="0">
                <a:solidFill>
                  <a:schemeClr val="tx1"/>
                </a:solidFill>
              </a:rPr>
              <a:t> 76% of their comments relate to education and their future work life!</a:t>
            </a:r>
          </a:p>
          <a:p>
            <a:endParaRPr lang="da-DK" b="1" dirty="0">
              <a:solidFill>
                <a:schemeClr val="tx1"/>
              </a:solidFill>
            </a:endParaRPr>
          </a:p>
        </p:txBody>
      </p:sp>
      <p:sp>
        <p:nvSpPr>
          <p:cNvPr id="4" name="Pladsholder til slidenummer 3"/>
          <p:cNvSpPr>
            <a:spLocks noGrp="1"/>
          </p:cNvSpPr>
          <p:nvPr>
            <p:ph type="sldNum" sz="quarter" idx="10"/>
          </p:nvPr>
        </p:nvSpPr>
        <p:spPr/>
        <p:txBody>
          <a:bodyPr/>
          <a:lstStyle/>
          <a:p>
            <a:fld id="{19971D6D-BA7F-478C-98AA-40CA91C381CC}" type="slidenum">
              <a:rPr lang="da-DK" smtClean="0"/>
              <a:t>4</a:t>
            </a:fld>
            <a:endParaRPr lang="da-DK"/>
          </a:p>
        </p:txBody>
      </p:sp>
    </p:spTree>
    <p:extLst>
      <p:ext uri="{BB962C8B-B14F-4D97-AF65-F5344CB8AC3E}">
        <p14:creationId xmlns:p14="http://schemas.microsoft.com/office/powerpoint/2010/main" val="3722610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24916">
              <a:defRPr/>
            </a:pPr>
            <a:endParaRPr lang="da-DK" b="1" dirty="0"/>
          </a:p>
          <a:p>
            <a:r>
              <a:rPr lang="da-DK" b="1" dirty="0" err="1">
                <a:solidFill>
                  <a:schemeClr val="tx1"/>
                </a:solidFill>
              </a:rPr>
              <a:t>Two</a:t>
            </a:r>
            <a:r>
              <a:rPr lang="da-DK" b="1" dirty="0">
                <a:solidFill>
                  <a:schemeClr val="tx1"/>
                </a:solidFill>
              </a:rPr>
              <a:t> kids </a:t>
            </a:r>
            <a:r>
              <a:rPr lang="da-DK" b="1" dirty="0" err="1">
                <a:solidFill>
                  <a:schemeClr val="tx1"/>
                </a:solidFill>
              </a:rPr>
              <a:t>worrying</a:t>
            </a:r>
            <a:r>
              <a:rPr lang="da-DK" b="1" dirty="0">
                <a:solidFill>
                  <a:schemeClr val="tx1"/>
                </a:solidFill>
              </a:rPr>
              <a:t>, </a:t>
            </a:r>
            <a:r>
              <a:rPr lang="da-DK" b="1" dirty="0" err="1">
                <a:solidFill>
                  <a:schemeClr val="tx1"/>
                </a:solidFill>
              </a:rPr>
              <a:t>explains</a:t>
            </a:r>
            <a:r>
              <a:rPr lang="da-DK" b="1" dirty="0">
                <a:solidFill>
                  <a:schemeClr val="tx1"/>
                </a:solidFill>
              </a:rPr>
              <a:t> ….. Read!</a:t>
            </a:r>
          </a:p>
          <a:p>
            <a:endParaRPr lang="da-DK" b="1" dirty="0">
              <a:solidFill>
                <a:schemeClr val="tx1"/>
              </a:solidFill>
            </a:endParaRPr>
          </a:p>
          <a:p>
            <a:endParaRPr lang="da-DK" b="1" dirty="0">
              <a:solidFill>
                <a:schemeClr val="tx1"/>
              </a:solidFill>
            </a:endParaRPr>
          </a:p>
          <a:p>
            <a:r>
              <a:rPr lang="da-DK" b="1" dirty="0">
                <a:solidFill>
                  <a:schemeClr val="tx1"/>
                </a:solidFill>
              </a:rPr>
              <a:t>The </a:t>
            </a:r>
            <a:r>
              <a:rPr lang="da-DK" b="1" dirty="0" err="1">
                <a:solidFill>
                  <a:schemeClr val="tx1"/>
                </a:solidFill>
              </a:rPr>
              <a:t>good</a:t>
            </a:r>
            <a:r>
              <a:rPr lang="da-DK" b="1" dirty="0">
                <a:solidFill>
                  <a:schemeClr val="tx1"/>
                </a:solidFill>
              </a:rPr>
              <a:t> future, and the </a:t>
            </a:r>
            <a:r>
              <a:rPr lang="da-DK" b="1" dirty="0" err="1">
                <a:solidFill>
                  <a:schemeClr val="tx1"/>
                </a:solidFill>
              </a:rPr>
              <a:t>good</a:t>
            </a:r>
            <a:r>
              <a:rPr lang="da-DK" b="1" dirty="0">
                <a:solidFill>
                  <a:schemeClr val="tx1"/>
                </a:solidFill>
              </a:rPr>
              <a:t> </a:t>
            </a:r>
            <a:r>
              <a:rPr lang="da-DK" b="1" dirty="0" err="1">
                <a:solidFill>
                  <a:schemeClr val="tx1"/>
                </a:solidFill>
              </a:rPr>
              <a:t>life</a:t>
            </a:r>
            <a:r>
              <a:rPr lang="da-DK" b="1" dirty="0">
                <a:solidFill>
                  <a:schemeClr val="tx1"/>
                </a:solidFill>
              </a:rPr>
              <a:t>, is </a:t>
            </a:r>
            <a:r>
              <a:rPr lang="da-DK" b="1" dirty="0" err="1">
                <a:solidFill>
                  <a:schemeClr val="tx1"/>
                </a:solidFill>
              </a:rPr>
              <a:t>inextricably</a:t>
            </a:r>
            <a:r>
              <a:rPr lang="da-DK" b="1" dirty="0">
                <a:solidFill>
                  <a:schemeClr val="tx1"/>
                </a:solidFill>
              </a:rPr>
              <a:t> </a:t>
            </a:r>
            <a:r>
              <a:rPr lang="da-DK" b="1" dirty="0" err="1">
                <a:solidFill>
                  <a:schemeClr val="tx1"/>
                </a:solidFill>
              </a:rPr>
              <a:t>linked</a:t>
            </a:r>
            <a:r>
              <a:rPr lang="da-DK" b="1" dirty="0">
                <a:solidFill>
                  <a:schemeClr val="tx1"/>
                </a:solidFill>
              </a:rPr>
              <a:t> to </a:t>
            </a:r>
            <a:r>
              <a:rPr lang="da-DK" b="1" dirty="0" err="1">
                <a:solidFill>
                  <a:schemeClr val="tx1"/>
                </a:solidFill>
              </a:rPr>
              <a:t>individual</a:t>
            </a:r>
            <a:r>
              <a:rPr lang="da-DK" b="1" dirty="0">
                <a:solidFill>
                  <a:schemeClr val="tx1"/>
                </a:solidFill>
              </a:rPr>
              <a:t> </a:t>
            </a:r>
            <a:r>
              <a:rPr lang="da-DK" b="1" dirty="0" err="1">
                <a:solidFill>
                  <a:schemeClr val="tx1"/>
                </a:solidFill>
              </a:rPr>
              <a:t>academic</a:t>
            </a:r>
            <a:r>
              <a:rPr lang="da-DK" b="1" dirty="0">
                <a:solidFill>
                  <a:schemeClr val="tx1"/>
                </a:solidFill>
              </a:rPr>
              <a:t> </a:t>
            </a:r>
            <a:r>
              <a:rPr lang="da-DK" b="1" dirty="0" err="1">
                <a:solidFill>
                  <a:schemeClr val="tx1"/>
                </a:solidFill>
              </a:rPr>
              <a:t>achievements</a:t>
            </a:r>
            <a:r>
              <a:rPr lang="da-DK" b="1" dirty="0">
                <a:solidFill>
                  <a:schemeClr val="tx1"/>
                </a:solidFill>
              </a:rPr>
              <a:t> </a:t>
            </a:r>
            <a:r>
              <a:rPr lang="da-DK" b="1" dirty="0" err="1">
                <a:solidFill>
                  <a:schemeClr val="tx1"/>
                </a:solidFill>
              </a:rPr>
              <a:t>within</a:t>
            </a:r>
            <a:r>
              <a:rPr lang="da-DK" b="1" dirty="0">
                <a:solidFill>
                  <a:schemeClr val="tx1"/>
                </a:solidFill>
              </a:rPr>
              <a:t> the </a:t>
            </a:r>
            <a:r>
              <a:rPr lang="da-DK" b="1" dirty="0" err="1">
                <a:solidFill>
                  <a:schemeClr val="tx1"/>
                </a:solidFill>
              </a:rPr>
              <a:t>educational</a:t>
            </a:r>
            <a:r>
              <a:rPr lang="da-DK" b="1" dirty="0">
                <a:solidFill>
                  <a:schemeClr val="tx1"/>
                </a:solidFill>
              </a:rPr>
              <a:t> system</a:t>
            </a:r>
          </a:p>
        </p:txBody>
      </p:sp>
      <p:sp>
        <p:nvSpPr>
          <p:cNvPr id="4" name="Pladsholder til slidenummer 3"/>
          <p:cNvSpPr>
            <a:spLocks noGrp="1"/>
          </p:cNvSpPr>
          <p:nvPr>
            <p:ph type="sldNum" sz="quarter" idx="10"/>
          </p:nvPr>
        </p:nvSpPr>
        <p:spPr/>
        <p:txBody>
          <a:bodyPr/>
          <a:lstStyle/>
          <a:p>
            <a:fld id="{19971D6D-BA7F-478C-98AA-40CA91C381CC}" type="slidenum">
              <a:rPr lang="da-DK" smtClean="0"/>
              <a:t>5</a:t>
            </a:fld>
            <a:endParaRPr lang="da-DK"/>
          </a:p>
        </p:txBody>
      </p:sp>
    </p:spTree>
    <p:extLst>
      <p:ext uri="{BB962C8B-B14F-4D97-AF65-F5344CB8AC3E}">
        <p14:creationId xmlns:p14="http://schemas.microsoft.com/office/powerpoint/2010/main" val="4215002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50000"/>
              </a:lnSpc>
            </a:pPr>
            <a:r>
              <a:rPr lang="da-DK" b="1" dirty="0" err="1">
                <a:solidFill>
                  <a:schemeClr val="tx1"/>
                </a:solidFill>
              </a:rPr>
              <a:t>There</a:t>
            </a:r>
            <a:r>
              <a:rPr lang="da-DK" b="1" dirty="0">
                <a:solidFill>
                  <a:schemeClr val="tx1"/>
                </a:solidFill>
              </a:rPr>
              <a:t> is a </a:t>
            </a:r>
            <a:r>
              <a:rPr lang="da-DK" b="1" dirty="0" err="1">
                <a:solidFill>
                  <a:schemeClr val="tx1"/>
                </a:solidFill>
              </a:rPr>
              <a:t>strong</a:t>
            </a:r>
            <a:r>
              <a:rPr lang="da-DK" b="1" dirty="0">
                <a:solidFill>
                  <a:schemeClr val="tx1"/>
                </a:solidFill>
              </a:rPr>
              <a:t> </a:t>
            </a:r>
            <a:r>
              <a:rPr lang="da-DK" b="1" dirty="0" err="1">
                <a:solidFill>
                  <a:schemeClr val="tx1"/>
                </a:solidFill>
              </a:rPr>
              <a:t>correlation</a:t>
            </a:r>
            <a:r>
              <a:rPr lang="da-DK" b="1" dirty="0">
                <a:solidFill>
                  <a:schemeClr val="tx1"/>
                </a:solidFill>
              </a:rPr>
              <a:t> </a:t>
            </a:r>
            <a:r>
              <a:rPr lang="da-DK" b="1" dirty="0" err="1">
                <a:solidFill>
                  <a:schemeClr val="tx1"/>
                </a:solidFill>
              </a:rPr>
              <a:t>between</a:t>
            </a:r>
            <a:r>
              <a:rPr lang="da-DK" b="1" dirty="0">
                <a:solidFill>
                  <a:schemeClr val="tx1"/>
                </a:solidFill>
              </a:rPr>
              <a:t> the </a:t>
            </a:r>
            <a:r>
              <a:rPr lang="da-DK" b="1" dirty="0" err="1">
                <a:solidFill>
                  <a:schemeClr val="tx1"/>
                </a:solidFill>
              </a:rPr>
              <a:t>pressure</a:t>
            </a:r>
            <a:r>
              <a:rPr lang="da-DK" b="1" dirty="0">
                <a:solidFill>
                  <a:schemeClr val="tx1"/>
                </a:solidFill>
              </a:rPr>
              <a:t> </a:t>
            </a:r>
            <a:r>
              <a:rPr lang="da-DK" b="1" dirty="0" err="1">
                <a:solidFill>
                  <a:schemeClr val="tx1"/>
                </a:solidFill>
              </a:rPr>
              <a:t>these</a:t>
            </a:r>
            <a:r>
              <a:rPr lang="da-DK" b="1" dirty="0">
                <a:solidFill>
                  <a:schemeClr val="tx1"/>
                </a:solidFill>
              </a:rPr>
              <a:t> </a:t>
            </a:r>
            <a:r>
              <a:rPr lang="da-DK" b="1" dirty="0" err="1">
                <a:solidFill>
                  <a:schemeClr val="tx1"/>
                </a:solidFill>
              </a:rPr>
              <a:t>young</a:t>
            </a:r>
            <a:r>
              <a:rPr lang="da-DK" b="1" dirty="0">
                <a:solidFill>
                  <a:schemeClr val="tx1"/>
                </a:solidFill>
              </a:rPr>
              <a:t> </a:t>
            </a:r>
            <a:r>
              <a:rPr lang="da-DK" b="1" dirty="0" err="1">
                <a:solidFill>
                  <a:schemeClr val="tx1"/>
                </a:solidFill>
              </a:rPr>
              <a:t>people</a:t>
            </a:r>
            <a:r>
              <a:rPr lang="da-DK" b="1" dirty="0">
                <a:solidFill>
                  <a:schemeClr val="tx1"/>
                </a:solidFill>
              </a:rPr>
              <a:t> </a:t>
            </a:r>
            <a:r>
              <a:rPr lang="da-DK" b="1" dirty="0" err="1">
                <a:solidFill>
                  <a:schemeClr val="tx1"/>
                </a:solidFill>
              </a:rPr>
              <a:t>are</a:t>
            </a:r>
            <a:r>
              <a:rPr lang="da-DK" b="1" dirty="0">
                <a:solidFill>
                  <a:schemeClr val="tx1"/>
                </a:solidFill>
              </a:rPr>
              <a:t> </a:t>
            </a:r>
            <a:r>
              <a:rPr lang="da-DK" b="1" dirty="0" err="1">
                <a:solidFill>
                  <a:schemeClr val="tx1"/>
                </a:solidFill>
              </a:rPr>
              <a:t>subjected</a:t>
            </a:r>
            <a:r>
              <a:rPr lang="da-DK" b="1" dirty="0">
                <a:solidFill>
                  <a:schemeClr val="tx1"/>
                </a:solidFill>
              </a:rPr>
              <a:t> to and </a:t>
            </a:r>
            <a:r>
              <a:rPr lang="da-DK" b="1" dirty="0" err="1">
                <a:solidFill>
                  <a:schemeClr val="tx1"/>
                </a:solidFill>
              </a:rPr>
              <a:t>poor</a:t>
            </a:r>
            <a:r>
              <a:rPr lang="da-DK" b="1" dirty="0">
                <a:solidFill>
                  <a:schemeClr val="tx1"/>
                </a:solidFill>
              </a:rPr>
              <a:t> mental </a:t>
            </a:r>
            <a:r>
              <a:rPr lang="da-DK" b="1" dirty="0" err="1">
                <a:solidFill>
                  <a:schemeClr val="tx1"/>
                </a:solidFill>
              </a:rPr>
              <a:t>health</a:t>
            </a:r>
            <a:r>
              <a:rPr lang="da-DK" b="1" dirty="0">
                <a:solidFill>
                  <a:schemeClr val="tx1"/>
                </a:solidFill>
              </a:rPr>
              <a:t> </a:t>
            </a:r>
            <a:r>
              <a:rPr lang="da-DK" b="0" dirty="0">
                <a:solidFill>
                  <a:schemeClr val="tx1"/>
                </a:solidFill>
              </a:rPr>
              <a:t>(all the </a:t>
            </a:r>
            <a:r>
              <a:rPr lang="da-DK" b="0" dirty="0" err="1">
                <a:solidFill>
                  <a:schemeClr val="tx1"/>
                </a:solidFill>
              </a:rPr>
              <a:t>results</a:t>
            </a:r>
            <a:r>
              <a:rPr lang="da-DK" b="0" dirty="0">
                <a:solidFill>
                  <a:schemeClr val="tx1"/>
                </a:solidFill>
              </a:rPr>
              <a:t> </a:t>
            </a:r>
            <a:r>
              <a:rPr lang="da-DK" b="0" dirty="0" err="1">
                <a:solidFill>
                  <a:schemeClr val="tx1"/>
                </a:solidFill>
              </a:rPr>
              <a:t>presented</a:t>
            </a:r>
            <a:r>
              <a:rPr lang="da-DK" b="0" dirty="0">
                <a:solidFill>
                  <a:schemeClr val="tx1"/>
                </a:solidFill>
              </a:rPr>
              <a:t> </a:t>
            </a:r>
            <a:r>
              <a:rPr lang="da-DK" b="0" dirty="0" err="1">
                <a:solidFill>
                  <a:schemeClr val="tx1"/>
                </a:solidFill>
              </a:rPr>
              <a:t>here</a:t>
            </a:r>
            <a:r>
              <a:rPr lang="da-DK" b="0" dirty="0">
                <a:solidFill>
                  <a:schemeClr val="tx1"/>
                </a:solidFill>
              </a:rPr>
              <a:t> </a:t>
            </a:r>
            <a:r>
              <a:rPr lang="da-DK" b="0" dirty="0" err="1">
                <a:solidFill>
                  <a:schemeClr val="tx1"/>
                </a:solidFill>
              </a:rPr>
              <a:t>are</a:t>
            </a:r>
            <a:r>
              <a:rPr lang="da-DK" b="0" dirty="0">
                <a:solidFill>
                  <a:schemeClr val="tx1"/>
                </a:solidFill>
              </a:rPr>
              <a:t> </a:t>
            </a:r>
            <a:r>
              <a:rPr lang="da-DK" b="0" dirty="0" err="1">
                <a:solidFill>
                  <a:schemeClr val="tx1"/>
                </a:solidFill>
              </a:rPr>
              <a:t>highly</a:t>
            </a:r>
            <a:r>
              <a:rPr lang="da-DK" b="0" dirty="0">
                <a:solidFill>
                  <a:schemeClr val="tx1"/>
                </a:solidFill>
              </a:rPr>
              <a:t> </a:t>
            </a:r>
            <a:r>
              <a:rPr lang="da-DK" b="0" dirty="0" err="1">
                <a:solidFill>
                  <a:schemeClr val="tx1"/>
                </a:solidFill>
              </a:rPr>
              <a:t>significant</a:t>
            </a:r>
            <a:r>
              <a:rPr lang="da-DK" b="0" dirty="0">
                <a:solidFill>
                  <a:schemeClr val="tx1"/>
                </a:solidFill>
              </a:rPr>
              <a:t>)</a:t>
            </a:r>
            <a:r>
              <a:rPr lang="da-DK" b="0" u="sng" dirty="0">
                <a:solidFill>
                  <a:schemeClr val="tx1"/>
                </a:solidFill>
              </a:rPr>
              <a:t> </a:t>
            </a:r>
          </a:p>
          <a:p>
            <a:pPr>
              <a:lnSpc>
                <a:spcPct val="150000"/>
              </a:lnSpc>
            </a:pPr>
            <a:endParaRPr lang="da-DK" b="1" u="sng" dirty="0">
              <a:solidFill>
                <a:schemeClr val="tx1"/>
              </a:solidFill>
            </a:endParaRPr>
          </a:p>
          <a:p>
            <a:pPr>
              <a:lnSpc>
                <a:spcPct val="150000"/>
              </a:lnSpc>
            </a:pPr>
            <a:r>
              <a:rPr lang="da-DK" b="1" u="none" dirty="0">
                <a:solidFill>
                  <a:schemeClr val="tx1"/>
                </a:solidFill>
              </a:rPr>
              <a:t>This </a:t>
            </a:r>
            <a:r>
              <a:rPr lang="da-DK" b="1" u="none" dirty="0" err="1">
                <a:solidFill>
                  <a:schemeClr val="tx1"/>
                </a:solidFill>
              </a:rPr>
              <a:t>chart</a:t>
            </a:r>
            <a:r>
              <a:rPr lang="da-DK" b="1" u="none" dirty="0">
                <a:solidFill>
                  <a:schemeClr val="tx1"/>
                </a:solidFill>
              </a:rPr>
              <a:t> displays, </a:t>
            </a:r>
            <a:r>
              <a:rPr lang="da-DK" b="1" u="none" dirty="0" err="1">
                <a:solidFill>
                  <a:schemeClr val="tx1"/>
                </a:solidFill>
              </a:rPr>
              <a:t>how</a:t>
            </a:r>
            <a:r>
              <a:rPr lang="da-DK" b="1" u="none" dirty="0">
                <a:solidFill>
                  <a:schemeClr val="tx1"/>
                </a:solidFill>
              </a:rPr>
              <a:t> 43 % of </a:t>
            </a:r>
            <a:r>
              <a:rPr lang="da-DK" b="1" u="none" dirty="0" err="1">
                <a:solidFill>
                  <a:schemeClr val="tx1"/>
                </a:solidFill>
              </a:rPr>
              <a:t>those</a:t>
            </a:r>
            <a:r>
              <a:rPr lang="da-DK" b="1" u="none" dirty="0">
                <a:solidFill>
                  <a:schemeClr val="tx1"/>
                </a:solidFill>
              </a:rPr>
              <a:t> under </a:t>
            </a:r>
            <a:r>
              <a:rPr lang="da-DK" b="1" u="none" dirty="0" err="1">
                <a:solidFill>
                  <a:schemeClr val="tx1"/>
                </a:solidFill>
              </a:rPr>
              <a:t>pressure</a:t>
            </a:r>
            <a:r>
              <a:rPr lang="da-DK" b="1" u="none" dirty="0">
                <a:solidFill>
                  <a:schemeClr val="tx1"/>
                </a:solidFill>
              </a:rPr>
              <a:t> </a:t>
            </a:r>
            <a:r>
              <a:rPr lang="da-DK" b="1" u="none" dirty="0" err="1">
                <a:solidFill>
                  <a:schemeClr val="tx1"/>
                </a:solidFill>
              </a:rPr>
              <a:t>Often</a:t>
            </a:r>
            <a:r>
              <a:rPr lang="da-DK" b="1" u="none" dirty="0">
                <a:solidFill>
                  <a:schemeClr val="tx1"/>
                </a:solidFill>
              </a:rPr>
              <a:t>/All the time, </a:t>
            </a:r>
            <a:r>
              <a:rPr lang="da-DK" b="1" u="none" dirty="0" err="1">
                <a:solidFill>
                  <a:schemeClr val="tx1"/>
                </a:solidFill>
              </a:rPr>
              <a:t>are</a:t>
            </a:r>
            <a:r>
              <a:rPr lang="da-DK" b="1" u="none" dirty="0">
                <a:solidFill>
                  <a:schemeClr val="tx1"/>
                </a:solidFill>
              </a:rPr>
              <a:t> </a:t>
            </a:r>
            <a:r>
              <a:rPr lang="da-DK" b="1" u="none" dirty="0" err="1">
                <a:solidFill>
                  <a:schemeClr val="tx1"/>
                </a:solidFill>
              </a:rPr>
              <a:t>also</a:t>
            </a:r>
            <a:r>
              <a:rPr lang="da-DK" b="1" u="none" dirty="0">
                <a:solidFill>
                  <a:schemeClr val="tx1"/>
                </a:solidFill>
              </a:rPr>
              <a:t> </a:t>
            </a:r>
            <a:r>
              <a:rPr lang="da-DK" b="1" u="none" dirty="0" err="1">
                <a:solidFill>
                  <a:schemeClr val="tx1"/>
                </a:solidFill>
              </a:rPr>
              <a:t>categorized</a:t>
            </a:r>
            <a:r>
              <a:rPr lang="da-DK" b="1" u="none" dirty="0">
                <a:solidFill>
                  <a:schemeClr val="tx1"/>
                </a:solidFill>
              </a:rPr>
              <a:t> as </a:t>
            </a:r>
            <a:r>
              <a:rPr lang="da-DK" b="1" u="none" dirty="0" err="1">
                <a:solidFill>
                  <a:schemeClr val="tx1"/>
                </a:solidFill>
              </a:rPr>
              <a:t>having</a:t>
            </a:r>
            <a:r>
              <a:rPr lang="da-DK" b="1" u="none" dirty="0">
                <a:solidFill>
                  <a:schemeClr val="tx1"/>
                </a:solidFill>
              </a:rPr>
              <a:t> low </a:t>
            </a:r>
            <a:r>
              <a:rPr lang="da-DK" b="1" u="none" dirty="0" err="1">
                <a:solidFill>
                  <a:schemeClr val="tx1"/>
                </a:solidFill>
              </a:rPr>
              <a:t>life</a:t>
            </a:r>
            <a:r>
              <a:rPr lang="da-DK" b="1" u="none" dirty="0">
                <a:solidFill>
                  <a:schemeClr val="tx1"/>
                </a:solidFill>
              </a:rPr>
              <a:t> </a:t>
            </a:r>
            <a:r>
              <a:rPr lang="da-DK" b="1" u="none" dirty="0" err="1">
                <a:solidFill>
                  <a:schemeClr val="tx1"/>
                </a:solidFill>
              </a:rPr>
              <a:t>satisfaction</a:t>
            </a:r>
            <a:endParaRPr lang="da-DK" b="1" u="none" dirty="0">
              <a:solidFill>
                <a:schemeClr val="tx1"/>
              </a:solidFill>
            </a:endParaRPr>
          </a:p>
          <a:p>
            <a:pPr>
              <a:lnSpc>
                <a:spcPct val="150000"/>
              </a:lnSpc>
            </a:pPr>
            <a:endParaRPr lang="da-DK" b="1" dirty="0">
              <a:solidFill>
                <a:schemeClr val="tx1"/>
              </a:solidFill>
            </a:endParaRPr>
          </a:p>
          <a:p>
            <a:pPr>
              <a:lnSpc>
                <a:spcPct val="150000"/>
              </a:lnSpc>
            </a:pPr>
            <a:endParaRPr lang="da-DK" b="1" dirty="0">
              <a:solidFill>
                <a:schemeClr val="tx1"/>
              </a:solidFill>
            </a:endParaRPr>
          </a:p>
          <a:p>
            <a:pPr>
              <a:lnSpc>
                <a:spcPct val="150000"/>
              </a:lnSpc>
            </a:pPr>
            <a:r>
              <a:rPr lang="da-DK" b="1" dirty="0" err="1">
                <a:solidFill>
                  <a:schemeClr val="tx1"/>
                </a:solidFill>
              </a:rPr>
              <a:t>Compared</a:t>
            </a:r>
            <a:r>
              <a:rPr lang="da-DK" b="1" dirty="0">
                <a:solidFill>
                  <a:schemeClr val="tx1"/>
                </a:solidFill>
              </a:rPr>
              <a:t> to </a:t>
            </a:r>
            <a:r>
              <a:rPr lang="da-DK" b="1" dirty="0" err="1">
                <a:solidFill>
                  <a:schemeClr val="tx1"/>
                </a:solidFill>
              </a:rPr>
              <a:t>those</a:t>
            </a:r>
            <a:r>
              <a:rPr lang="da-DK" b="1" dirty="0">
                <a:solidFill>
                  <a:schemeClr val="tx1"/>
                </a:solidFill>
              </a:rPr>
              <a:t> respondents never </a:t>
            </a:r>
            <a:r>
              <a:rPr lang="da-DK" b="1" dirty="0" err="1">
                <a:solidFill>
                  <a:schemeClr val="tx1"/>
                </a:solidFill>
              </a:rPr>
              <a:t>pressured</a:t>
            </a:r>
            <a:r>
              <a:rPr lang="da-DK" b="1" dirty="0">
                <a:solidFill>
                  <a:schemeClr val="tx1"/>
                </a:solidFill>
              </a:rPr>
              <a:t>, the most </a:t>
            </a:r>
            <a:r>
              <a:rPr lang="da-DK" b="1" dirty="0" err="1">
                <a:solidFill>
                  <a:schemeClr val="tx1"/>
                </a:solidFill>
              </a:rPr>
              <a:t>pressured</a:t>
            </a:r>
            <a:r>
              <a:rPr lang="da-DK" b="1" dirty="0">
                <a:solidFill>
                  <a:schemeClr val="tx1"/>
                </a:solidFill>
              </a:rPr>
              <a:t> respondents, </a:t>
            </a:r>
            <a:r>
              <a:rPr lang="da-DK" b="1" dirty="0" err="1">
                <a:solidFill>
                  <a:schemeClr val="tx1"/>
                </a:solidFill>
              </a:rPr>
              <a:t>are</a:t>
            </a:r>
            <a:r>
              <a:rPr lang="da-DK" b="1" dirty="0">
                <a:solidFill>
                  <a:schemeClr val="tx1"/>
                </a:solidFill>
              </a:rPr>
              <a:t> far more </a:t>
            </a:r>
            <a:r>
              <a:rPr lang="da-DK" b="1" dirty="0" err="1">
                <a:solidFill>
                  <a:schemeClr val="tx1"/>
                </a:solidFill>
              </a:rPr>
              <a:t>likely</a:t>
            </a:r>
            <a:r>
              <a:rPr lang="da-DK" b="1" dirty="0">
                <a:solidFill>
                  <a:schemeClr val="tx1"/>
                </a:solidFill>
              </a:rPr>
              <a:t> to </a:t>
            </a:r>
            <a:r>
              <a:rPr lang="da-DK" b="1" dirty="0" err="1">
                <a:solidFill>
                  <a:schemeClr val="tx1"/>
                </a:solidFill>
              </a:rPr>
              <a:t>suffer</a:t>
            </a:r>
            <a:r>
              <a:rPr lang="da-DK" b="1" dirty="0">
                <a:solidFill>
                  <a:schemeClr val="tx1"/>
                </a:solidFill>
              </a:rPr>
              <a:t> from symptoms of </a:t>
            </a:r>
            <a:r>
              <a:rPr lang="da-DK" b="1" dirty="0" err="1">
                <a:solidFill>
                  <a:schemeClr val="tx1"/>
                </a:solidFill>
              </a:rPr>
              <a:t>poor</a:t>
            </a:r>
            <a:r>
              <a:rPr lang="da-DK" b="1" dirty="0">
                <a:solidFill>
                  <a:schemeClr val="tx1"/>
                </a:solidFill>
              </a:rPr>
              <a:t> mental, </a:t>
            </a:r>
            <a:r>
              <a:rPr lang="da-DK" b="1" dirty="0" err="1">
                <a:solidFill>
                  <a:schemeClr val="tx1"/>
                </a:solidFill>
              </a:rPr>
              <a:t>physical</a:t>
            </a:r>
            <a:r>
              <a:rPr lang="da-DK" b="1" dirty="0">
                <a:solidFill>
                  <a:schemeClr val="tx1"/>
                </a:solidFill>
              </a:rPr>
              <a:t> and social </a:t>
            </a:r>
            <a:r>
              <a:rPr lang="da-DK" b="1" dirty="0" err="1">
                <a:solidFill>
                  <a:schemeClr val="tx1"/>
                </a:solidFill>
              </a:rPr>
              <a:t>well</a:t>
            </a:r>
            <a:r>
              <a:rPr lang="da-DK" b="1" dirty="0">
                <a:solidFill>
                  <a:schemeClr val="tx1"/>
                </a:solidFill>
              </a:rPr>
              <a:t> </a:t>
            </a:r>
            <a:r>
              <a:rPr lang="da-DK" b="1" dirty="0" err="1">
                <a:solidFill>
                  <a:schemeClr val="tx1"/>
                </a:solidFill>
              </a:rPr>
              <a:t>being</a:t>
            </a:r>
            <a:r>
              <a:rPr lang="da-DK" b="1" dirty="0">
                <a:solidFill>
                  <a:schemeClr val="tx1"/>
                </a:solidFill>
              </a:rPr>
              <a:t>, </a:t>
            </a:r>
            <a:r>
              <a:rPr lang="da-DK" b="1" dirty="0" err="1">
                <a:solidFill>
                  <a:schemeClr val="tx1"/>
                </a:solidFill>
              </a:rPr>
              <a:t>e.g</a:t>
            </a:r>
            <a:r>
              <a:rPr lang="da-DK" b="1" dirty="0">
                <a:solidFill>
                  <a:schemeClr val="tx1"/>
                </a:solidFill>
              </a:rPr>
              <a:t>.:</a:t>
            </a:r>
          </a:p>
          <a:p>
            <a:pPr>
              <a:lnSpc>
                <a:spcPct val="150000"/>
              </a:lnSpc>
            </a:pPr>
            <a:r>
              <a:rPr lang="da-DK" dirty="0">
                <a:solidFill>
                  <a:schemeClr val="tx1"/>
                </a:solidFill>
              </a:rPr>
              <a:t> </a:t>
            </a:r>
          </a:p>
          <a:p>
            <a:pPr marL="173422" indent="-173422">
              <a:lnSpc>
                <a:spcPct val="150000"/>
              </a:lnSpc>
              <a:buFont typeface="Arial" panose="020B0604020202020204" pitchFamily="34" charset="0"/>
              <a:buChar char="•"/>
            </a:pPr>
            <a:r>
              <a:rPr lang="da-DK" b="1" u="none" dirty="0">
                <a:solidFill>
                  <a:schemeClr val="tx1"/>
                </a:solidFill>
              </a:rPr>
              <a:t>Allmost </a:t>
            </a:r>
            <a:r>
              <a:rPr lang="da-DK" b="1" u="none" dirty="0" err="1">
                <a:solidFill>
                  <a:schemeClr val="tx1"/>
                </a:solidFill>
              </a:rPr>
              <a:t>one</a:t>
            </a:r>
            <a:r>
              <a:rPr lang="da-DK" b="1" u="none" dirty="0">
                <a:solidFill>
                  <a:schemeClr val="tx1"/>
                </a:solidFill>
              </a:rPr>
              <a:t> out of </a:t>
            </a:r>
            <a:r>
              <a:rPr lang="da-DK" b="1" u="none" dirty="0" err="1">
                <a:solidFill>
                  <a:schemeClr val="tx1"/>
                </a:solidFill>
              </a:rPr>
              <a:t>four</a:t>
            </a:r>
            <a:r>
              <a:rPr lang="da-DK" b="1" u="none" dirty="0">
                <a:solidFill>
                  <a:schemeClr val="tx1"/>
                </a:solidFill>
              </a:rPr>
              <a:t> respondents under </a:t>
            </a:r>
            <a:r>
              <a:rPr lang="da-DK" b="1" u="none" dirty="0" err="1">
                <a:solidFill>
                  <a:schemeClr val="tx1"/>
                </a:solidFill>
              </a:rPr>
              <a:t>pressure</a:t>
            </a:r>
            <a:r>
              <a:rPr lang="da-DK" b="1" u="none" dirty="0">
                <a:solidFill>
                  <a:schemeClr val="tx1"/>
                </a:solidFill>
              </a:rPr>
              <a:t> </a:t>
            </a:r>
            <a:r>
              <a:rPr lang="da-DK" b="1" u="none" dirty="0" err="1">
                <a:solidFill>
                  <a:schemeClr val="tx1"/>
                </a:solidFill>
              </a:rPr>
              <a:t>Often</a:t>
            </a:r>
            <a:r>
              <a:rPr lang="da-DK" b="1" u="none" dirty="0">
                <a:solidFill>
                  <a:schemeClr val="tx1"/>
                </a:solidFill>
              </a:rPr>
              <a:t> or All the time, </a:t>
            </a:r>
            <a:r>
              <a:rPr lang="da-DK" b="1" u="none" dirty="0" err="1">
                <a:solidFill>
                  <a:schemeClr val="tx1"/>
                </a:solidFill>
              </a:rPr>
              <a:t>are</a:t>
            </a:r>
            <a:r>
              <a:rPr lang="da-DK" b="1" u="none" dirty="0">
                <a:solidFill>
                  <a:schemeClr val="tx1"/>
                </a:solidFill>
              </a:rPr>
              <a:t> </a:t>
            </a:r>
            <a:r>
              <a:rPr lang="da-DK" b="1" u="none" dirty="0" err="1">
                <a:solidFill>
                  <a:schemeClr val="tx1"/>
                </a:solidFill>
              </a:rPr>
              <a:t>also</a:t>
            </a:r>
            <a:r>
              <a:rPr lang="da-DK" b="1" u="none" dirty="0">
                <a:solidFill>
                  <a:schemeClr val="tx1"/>
                </a:solidFill>
              </a:rPr>
              <a:t> categorised as </a:t>
            </a:r>
            <a:r>
              <a:rPr lang="da-DK" b="1" u="none" dirty="0" err="1">
                <a:solidFill>
                  <a:schemeClr val="tx1"/>
                </a:solidFill>
              </a:rPr>
              <a:t>lonely</a:t>
            </a:r>
            <a:r>
              <a:rPr lang="da-DK" b="1" u="none" dirty="0">
                <a:solidFill>
                  <a:schemeClr val="tx1"/>
                </a:solidFill>
              </a:rPr>
              <a:t>. </a:t>
            </a:r>
            <a:r>
              <a:rPr lang="da-DK" b="1" u="none" dirty="0" err="1">
                <a:solidFill>
                  <a:schemeClr val="tx1"/>
                </a:solidFill>
              </a:rPr>
              <a:t>Only</a:t>
            </a:r>
            <a:r>
              <a:rPr lang="da-DK" b="1" u="none" dirty="0">
                <a:solidFill>
                  <a:schemeClr val="tx1"/>
                </a:solidFill>
              </a:rPr>
              <a:t> </a:t>
            </a:r>
            <a:r>
              <a:rPr lang="da-DK" b="1" u="none" dirty="0" err="1">
                <a:solidFill>
                  <a:schemeClr val="tx1"/>
                </a:solidFill>
              </a:rPr>
              <a:t>one</a:t>
            </a:r>
            <a:r>
              <a:rPr lang="da-DK" b="1" u="none" dirty="0">
                <a:solidFill>
                  <a:schemeClr val="tx1"/>
                </a:solidFill>
              </a:rPr>
              <a:t> out of </a:t>
            </a:r>
            <a:r>
              <a:rPr lang="da-DK" b="1" u="none" dirty="0" err="1">
                <a:solidFill>
                  <a:schemeClr val="tx1"/>
                </a:solidFill>
              </a:rPr>
              <a:t>twenty</a:t>
            </a:r>
            <a:r>
              <a:rPr lang="da-DK" b="1" u="none" dirty="0">
                <a:solidFill>
                  <a:schemeClr val="tx1"/>
                </a:solidFill>
              </a:rPr>
              <a:t> respondents never under </a:t>
            </a:r>
            <a:r>
              <a:rPr lang="da-DK" b="1" u="none" dirty="0" err="1">
                <a:solidFill>
                  <a:schemeClr val="tx1"/>
                </a:solidFill>
              </a:rPr>
              <a:t>pressure</a:t>
            </a:r>
            <a:r>
              <a:rPr lang="da-DK" b="1" u="none" dirty="0">
                <a:solidFill>
                  <a:schemeClr val="tx1"/>
                </a:solidFill>
              </a:rPr>
              <a:t> </a:t>
            </a:r>
            <a:r>
              <a:rPr lang="da-DK" b="1" u="none" dirty="0" err="1">
                <a:solidFill>
                  <a:schemeClr val="tx1"/>
                </a:solidFill>
              </a:rPr>
              <a:t>are</a:t>
            </a:r>
            <a:r>
              <a:rPr lang="da-DK" b="1" u="none" dirty="0">
                <a:solidFill>
                  <a:schemeClr val="tx1"/>
                </a:solidFill>
              </a:rPr>
              <a:t> categorised as </a:t>
            </a:r>
            <a:r>
              <a:rPr lang="da-DK" b="1" u="none" dirty="0" err="1">
                <a:solidFill>
                  <a:schemeClr val="tx1"/>
                </a:solidFill>
              </a:rPr>
              <a:t>lonely</a:t>
            </a:r>
            <a:r>
              <a:rPr lang="da-DK" b="1" u="none" dirty="0">
                <a:solidFill>
                  <a:schemeClr val="tx1"/>
                </a:solidFill>
              </a:rPr>
              <a:t>!</a:t>
            </a:r>
          </a:p>
          <a:p>
            <a:endParaRPr lang="da-DK" dirty="0"/>
          </a:p>
        </p:txBody>
      </p:sp>
      <p:sp>
        <p:nvSpPr>
          <p:cNvPr id="4" name="Pladsholder til slidenummer 3"/>
          <p:cNvSpPr>
            <a:spLocks noGrp="1"/>
          </p:cNvSpPr>
          <p:nvPr>
            <p:ph type="sldNum" sz="quarter" idx="10"/>
          </p:nvPr>
        </p:nvSpPr>
        <p:spPr/>
        <p:txBody>
          <a:bodyPr/>
          <a:lstStyle/>
          <a:p>
            <a:fld id="{19971D6D-BA7F-478C-98AA-40CA91C381CC}" type="slidenum">
              <a:rPr lang="da-DK" smtClean="0"/>
              <a:t>6</a:t>
            </a:fld>
            <a:endParaRPr lang="da-DK"/>
          </a:p>
        </p:txBody>
      </p:sp>
    </p:spTree>
    <p:extLst>
      <p:ext uri="{BB962C8B-B14F-4D97-AF65-F5344CB8AC3E}">
        <p14:creationId xmlns:p14="http://schemas.microsoft.com/office/powerpoint/2010/main" val="1945019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solidFill>
                  <a:schemeClr val="tx1"/>
                </a:solidFill>
              </a:rPr>
              <a:t>The final </a:t>
            </a:r>
            <a:r>
              <a:rPr lang="da-DK" b="1" dirty="0" err="1">
                <a:solidFill>
                  <a:schemeClr val="tx1"/>
                </a:solidFill>
              </a:rPr>
              <a:t>question</a:t>
            </a:r>
            <a:r>
              <a:rPr lang="da-DK" b="1" dirty="0">
                <a:solidFill>
                  <a:schemeClr val="tx1"/>
                </a:solidFill>
              </a:rPr>
              <a:t> in the </a:t>
            </a:r>
            <a:r>
              <a:rPr lang="da-DK" b="1" dirty="0" err="1">
                <a:solidFill>
                  <a:schemeClr val="tx1"/>
                </a:solidFill>
              </a:rPr>
              <a:t>questionnaire</a:t>
            </a:r>
            <a:r>
              <a:rPr lang="da-DK" b="1" dirty="0">
                <a:solidFill>
                  <a:schemeClr val="tx1"/>
                </a:solidFill>
              </a:rPr>
              <a:t> is open-</a:t>
            </a:r>
            <a:r>
              <a:rPr lang="da-DK" b="1" dirty="0" err="1">
                <a:solidFill>
                  <a:schemeClr val="tx1"/>
                </a:solidFill>
              </a:rPr>
              <a:t>ended</a:t>
            </a:r>
            <a:r>
              <a:rPr lang="da-DK" b="1" dirty="0">
                <a:solidFill>
                  <a:schemeClr val="tx1"/>
                </a:solidFill>
              </a:rPr>
              <a:t>: </a:t>
            </a:r>
            <a:r>
              <a:rPr lang="da-DK" b="1" dirty="0" err="1">
                <a:solidFill>
                  <a:schemeClr val="tx1"/>
                </a:solidFill>
              </a:rPr>
              <a:t>What</a:t>
            </a:r>
            <a:r>
              <a:rPr lang="da-DK" b="1" dirty="0">
                <a:solidFill>
                  <a:schemeClr val="tx1"/>
                </a:solidFill>
              </a:rPr>
              <a:t> </a:t>
            </a:r>
            <a:r>
              <a:rPr lang="da-DK" b="1" dirty="0" err="1">
                <a:solidFill>
                  <a:schemeClr val="tx1"/>
                </a:solidFill>
              </a:rPr>
              <a:t>would</a:t>
            </a:r>
            <a:r>
              <a:rPr lang="da-DK" b="1" dirty="0">
                <a:solidFill>
                  <a:schemeClr val="tx1"/>
                </a:solidFill>
              </a:rPr>
              <a:t> </a:t>
            </a:r>
            <a:r>
              <a:rPr lang="da-DK" b="1" dirty="0" err="1">
                <a:solidFill>
                  <a:schemeClr val="tx1"/>
                </a:solidFill>
              </a:rPr>
              <a:t>you</a:t>
            </a:r>
            <a:r>
              <a:rPr lang="da-DK" b="1" dirty="0">
                <a:solidFill>
                  <a:schemeClr val="tx1"/>
                </a:solidFill>
              </a:rPr>
              <a:t> like to </a:t>
            </a:r>
            <a:r>
              <a:rPr lang="da-DK" b="1" dirty="0" err="1">
                <a:solidFill>
                  <a:schemeClr val="tx1"/>
                </a:solidFill>
              </a:rPr>
              <a:t>be</a:t>
            </a:r>
            <a:r>
              <a:rPr lang="da-DK" b="1" dirty="0">
                <a:solidFill>
                  <a:schemeClr val="tx1"/>
                </a:solidFill>
              </a:rPr>
              <a:t> </a:t>
            </a:r>
            <a:r>
              <a:rPr lang="da-DK" b="1" dirty="0" err="1">
                <a:solidFill>
                  <a:schemeClr val="tx1"/>
                </a:solidFill>
              </a:rPr>
              <a:t>different</a:t>
            </a:r>
            <a:r>
              <a:rPr lang="da-DK" b="1" dirty="0">
                <a:solidFill>
                  <a:schemeClr val="tx1"/>
                </a:solidFill>
              </a:rPr>
              <a:t> in </a:t>
            </a:r>
            <a:r>
              <a:rPr lang="da-DK" b="1" dirty="0" err="1">
                <a:solidFill>
                  <a:schemeClr val="tx1"/>
                </a:solidFill>
              </a:rPr>
              <a:t>your</a:t>
            </a:r>
            <a:r>
              <a:rPr lang="da-DK" b="1" dirty="0">
                <a:solidFill>
                  <a:schemeClr val="tx1"/>
                </a:solidFill>
              </a:rPr>
              <a:t> </a:t>
            </a:r>
            <a:r>
              <a:rPr lang="da-DK" b="1" dirty="0" err="1">
                <a:solidFill>
                  <a:schemeClr val="tx1"/>
                </a:solidFill>
              </a:rPr>
              <a:t>life</a:t>
            </a:r>
            <a:r>
              <a:rPr lang="da-DK" b="1" dirty="0">
                <a:solidFill>
                  <a:schemeClr val="tx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solidFill>
                  <a:schemeClr val="tx1"/>
                </a:solidFill>
              </a:rPr>
              <a:t>…Read!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dirty="0">
              <a:solidFill>
                <a:schemeClr val="tx1"/>
              </a:solidFill>
            </a:endParaRPr>
          </a:p>
          <a:p>
            <a:r>
              <a:rPr lang="da-DK" b="1" dirty="0">
                <a:solidFill>
                  <a:schemeClr val="tx1"/>
                </a:solidFill>
              </a:rPr>
              <a:t>The </a:t>
            </a:r>
            <a:r>
              <a:rPr lang="da-DK" b="1" dirty="0" err="1">
                <a:solidFill>
                  <a:schemeClr val="tx1"/>
                </a:solidFill>
              </a:rPr>
              <a:t>thing</a:t>
            </a:r>
            <a:r>
              <a:rPr lang="da-DK" b="1" dirty="0">
                <a:solidFill>
                  <a:schemeClr val="tx1"/>
                </a:solidFill>
              </a:rPr>
              <a:t>, </a:t>
            </a:r>
            <a:r>
              <a:rPr lang="da-DK" b="1" dirty="0" err="1">
                <a:solidFill>
                  <a:schemeClr val="tx1"/>
                </a:solidFill>
              </a:rPr>
              <a:t>that</a:t>
            </a:r>
            <a:r>
              <a:rPr lang="da-DK" b="1" dirty="0">
                <a:solidFill>
                  <a:schemeClr val="tx1"/>
                </a:solidFill>
              </a:rPr>
              <a:t> </a:t>
            </a:r>
            <a:r>
              <a:rPr lang="da-DK" b="1" dirty="0" err="1">
                <a:solidFill>
                  <a:schemeClr val="tx1"/>
                </a:solidFill>
              </a:rPr>
              <a:t>surprised</a:t>
            </a:r>
            <a:r>
              <a:rPr lang="da-DK" b="1" dirty="0">
                <a:solidFill>
                  <a:schemeClr val="tx1"/>
                </a:solidFill>
              </a:rPr>
              <a:t> </a:t>
            </a:r>
            <a:r>
              <a:rPr lang="da-DK" b="1" dirty="0" err="1">
                <a:solidFill>
                  <a:schemeClr val="tx1"/>
                </a:solidFill>
              </a:rPr>
              <a:t>us</a:t>
            </a:r>
            <a:r>
              <a:rPr lang="da-DK" b="1" dirty="0">
                <a:solidFill>
                  <a:schemeClr val="tx1"/>
                </a:solidFill>
              </a:rPr>
              <a:t> the most in </a:t>
            </a:r>
            <a:r>
              <a:rPr lang="da-DK" b="1" dirty="0" err="1">
                <a:solidFill>
                  <a:schemeClr val="tx1"/>
                </a:solidFill>
              </a:rPr>
              <a:t>this</a:t>
            </a:r>
            <a:r>
              <a:rPr lang="da-DK" b="1" dirty="0">
                <a:solidFill>
                  <a:schemeClr val="tx1"/>
                </a:solidFill>
              </a:rPr>
              <a:t> </a:t>
            </a:r>
            <a:r>
              <a:rPr lang="da-DK" b="1" dirty="0" err="1">
                <a:solidFill>
                  <a:schemeClr val="tx1"/>
                </a:solidFill>
              </a:rPr>
              <a:t>study</a:t>
            </a:r>
            <a:r>
              <a:rPr lang="da-DK" b="1" dirty="0">
                <a:solidFill>
                  <a:schemeClr val="tx1"/>
                </a:solidFill>
              </a:rPr>
              <a:t> is </a:t>
            </a:r>
            <a:r>
              <a:rPr lang="da-DK" b="1" dirty="0" err="1">
                <a:solidFill>
                  <a:schemeClr val="tx1"/>
                </a:solidFill>
              </a:rPr>
              <a:t>how</a:t>
            </a:r>
            <a:r>
              <a:rPr lang="da-DK" b="1" dirty="0">
                <a:solidFill>
                  <a:schemeClr val="tx1"/>
                </a:solidFill>
              </a:rPr>
              <a:t> </a:t>
            </a:r>
            <a:r>
              <a:rPr lang="da-DK" b="1" dirty="0" err="1">
                <a:solidFill>
                  <a:schemeClr val="tx1"/>
                </a:solidFill>
              </a:rPr>
              <a:t>many</a:t>
            </a:r>
            <a:r>
              <a:rPr lang="da-DK" b="1" dirty="0">
                <a:solidFill>
                  <a:schemeClr val="tx1"/>
                </a:solidFill>
              </a:rPr>
              <a:t> of </a:t>
            </a:r>
            <a:r>
              <a:rPr lang="da-DK" b="1" dirty="0" err="1">
                <a:solidFill>
                  <a:schemeClr val="tx1"/>
                </a:solidFill>
              </a:rPr>
              <a:t>these</a:t>
            </a:r>
            <a:r>
              <a:rPr lang="da-DK" b="1" dirty="0">
                <a:solidFill>
                  <a:schemeClr val="tx1"/>
                </a:solidFill>
              </a:rPr>
              <a:t> </a:t>
            </a:r>
            <a:r>
              <a:rPr lang="da-DK" b="1" dirty="0" err="1">
                <a:solidFill>
                  <a:schemeClr val="tx1"/>
                </a:solidFill>
              </a:rPr>
              <a:t>young</a:t>
            </a:r>
            <a:r>
              <a:rPr lang="da-DK" b="1" dirty="0">
                <a:solidFill>
                  <a:schemeClr val="tx1"/>
                </a:solidFill>
              </a:rPr>
              <a:t> </a:t>
            </a:r>
            <a:r>
              <a:rPr lang="da-DK" b="1" dirty="0" err="1">
                <a:solidFill>
                  <a:schemeClr val="tx1"/>
                </a:solidFill>
              </a:rPr>
              <a:t>people</a:t>
            </a:r>
            <a:r>
              <a:rPr lang="da-DK" b="1" dirty="0">
                <a:solidFill>
                  <a:schemeClr val="tx1"/>
                </a:solidFill>
              </a:rPr>
              <a:t> </a:t>
            </a:r>
            <a:r>
              <a:rPr lang="da-DK" b="1" dirty="0" err="1">
                <a:solidFill>
                  <a:schemeClr val="tx1"/>
                </a:solidFill>
              </a:rPr>
              <a:t>describes</a:t>
            </a:r>
            <a:r>
              <a:rPr lang="da-DK" b="1" dirty="0">
                <a:solidFill>
                  <a:schemeClr val="tx1"/>
                </a:solidFill>
              </a:rPr>
              <a:t> a </a:t>
            </a:r>
            <a:r>
              <a:rPr lang="da-DK" b="1" dirty="0" err="1">
                <a:solidFill>
                  <a:schemeClr val="tx1"/>
                </a:solidFill>
              </a:rPr>
              <a:t>fear</a:t>
            </a:r>
            <a:r>
              <a:rPr lang="da-DK" b="1" dirty="0">
                <a:solidFill>
                  <a:schemeClr val="tx1"/>
                </a:solidFill>
              </a:rPr>
              <a:t> of </a:t>
            </a:r>
            <a:r>
              <a:rPr lang="da-DK" b="1" dirty="0" err="1">
                <a:solidFill>
                  <a:schemeClr val="tx1"/>
                </a:solidFill>
              </a:rPr>
              <a:t>performing</a:t>
            </a:r>
            <a:r>
              <a:rPr lang="da-DK" b="1" dirty="0">
                <a:solidFill>
                  <a:schemeClr val="tx1"/>
                </a:solidFill>
              </a:rPr>
              <a:t> </a:t>
            </a:r>
            <a:r>
              <a:rPr lang="da-DK" b="1" dirty="0" err="1">
                <a:solidFill>
                  <a:schemeClr val="tx1"/>
                </a:solidFill>
              </a:rPr>
              <a:t>well</a:t>
            </a:r>
            <a:r>
              <a:rPr lang="da-DK" b="1" dirty="0">
                <a:solidFill>
                  <a:schemeClr val="tx1"/>
                </a:solidFill>
              </a:rPr>
              <a:t> </a:t>
            </a:r>
            <a:r>
              <a:rPr lang="da-DK" b="1" dirty="0" err="1">
                <a:solidFill>
                  <a:schemeClr val="tx1"/>
                </a:solidFill>
              </a:rPr>
              <a:t>enough</a:t>
            </a:r>
            <a:r>
              <a:rPr lang="da-DK" b="1" dirty="0">
                <a:solidFill>
                  <a:schemeClr val="tx1"/>
                </a:solidFill>
              </a:rPr>
              <a:t> – of not </a:t>
            </a:r>
            <a:r>
              <a:rPr lang="da-DK" b="1" dirty="0" err="1">
                <a:solidFill>
                  <a:schemeClr val="tx1"/>
                </a:solidFill>
              </a:rPr>
              <a:t>making</a:t>
            </a:r>
            <a:r>
              <a:rPr lang="da-DK" b="1" dirty="0">
                <a:solidFill>
                  <a:schemeClr val="tx1"/>
                </a:solidFill>
              </a:rPr>
              <a:t> it! - </a:t>
            </a:r>
            <a:r>
              <a:rPr lang="da-DK" b="1" dirty="0" err="1">
                <a:solidFill>
                  <a:schemeClr val="tx1"/>
                </a:solidFill>
              </a:rPr>
              <a:t>within</a:t>
            </a:r>
            <a:r>
              <a:rPr lang="da-DK" b="1" dirty="0">
                <a:solidFill>
                  <a:schemeClr val="tx1"/>
                </a:solidFill>
              </a:rPr>
              <a:t> the </a:t>
            </a:r>
            <a:r>
              <a:rPr lang="da-DK" b="1" dirty="0" err="1">
                <a:solidFill>
                  <a:schemeClr val="tx1"/>
                </a:solidFill>
              </a:rPr>
              <a:t>educational</a:t>
            </a:r>
            <a:r>
              <a:rPr lang="da-DK" b="1" dirty="0">
                <a:solidFill>
                  <a:schemeClr val="tx1"/>
                </a:solidFill>
              </a:rPr>
              <a:t> system, but </a:t>
            </a:r>
            <a:r>
              <a:rPr lang="da-DK" b="1" dirty="0" err="1">
                <a:solidFill>
                  <a:schemeClr val="tx1"/>
                </a:solidFill>
              </a:rPr>
              <a:t>also</a:t>
            </a:r>
            <a:r>
              <a:rPr lang="da-DK" b="1" dirty="0">
                <a:solidFill>
                  <a:schemeClr val="tx1"/>
                </a:solidFill>
              </a:rPr>
              <a:t> in relation to the </a:t>
            </a:r>
            <a:r>
              <a:rPr lang="da-DK" b="1" dirty="0" err="1">
                <a:solidFill>
                  <a:schemeClr val="tx1"/>
                </a:solidFill>
              </a:rPr>
              <a:t>labour</a:t>
            </a:r>
            <a:r>
              <a:rPr lang="da-DK" b="1" dirty="0">
                <a:solidFill>
                  <a:schemeClr val="tx1"/>
                </a:solidFill>
              </a:rPr>
              <a:t> marked and in society in generel. </a:t>
            </a:r>
          </a:p>
          <a:p>
            <a:endParaRPr lang="da-DK" b="1" dirty="0">
              <a:solidFill>
                <a:schemeClr val="tx1"/>
              </a:solidFill>
            </a:endParaRPr>
          </a:p>
          <a:p>
            <a:r>
              <a:rPr lang="da-DK" b="1" dirty="0" err="1">
                <a:solidFill>
                  <a:schemeClr val="tx1"/>
                </a:solidFill>
              </a:rPr>
              <a:t>They</a:t>
            </a:r>
            <a:r>
              <a:rPr lang="da-DK" b="1" dirty="0">
                <a:solidFill>
                  <a:schemeClr val="tx1"/>
                </a:solidFill>
              </a:rPr>
              <a:t> </a:t>
            </a:r>
            <a:r>
              <a:rPr lang="da-DK" b="1" dirty="0" err="1">
                <a:solidFill>
                  <a:schemeClr val="tx1"/>
                </a:solidFill>
              </a:rPr>
              <a:t>lack</a:t>
            </a:r>
            <a:r>
              <a:rPr lang="da-DK" b="1" dirty="0">
                <a:solidFill>
                  <a:schemeClr val="tx1"/>
                </a:solidFill>
              </a:rPr>
              <a:t> </a:t>
            </a:r>
            <a:r>
              <a:rPr lang="da-DK" b="1" dirty="0" err="1">
                <a:solidFill>
                  <a:schemeClr val="tx1"/>
                </a:solidFill>
              </a:rPr>
              <a:t>confidence</a:t>
            </a:r>
            <a:r>
              <a:rPr lang="da-DK" b="1" dirty="0">
                <a:solidFill>
                  <a:schemeClr val="tx1"/>
                </a:solidFill>
              </a:rPr>
              <a:t> in </a:t>
            </a:r>
            <a:r>
              <a:rPr lang="da-DK" b="1" dirty="0" err="1">
                <a:solidFill>
                  <a:schemeClr val="tx1"/>
                </a:solidFill>
              </a:rPr>
              <a:t>their</a:t>
            </a:r>
            <a:r>
              <a:rPr lang="da-DK" b="1" dirty="0">
                <a:solidFill>
                  <a:schemeClr val="tx1"/>
                </a:solidFill>
              </a:rPr>
              <a:t> </a:t>
            </a:r>
            <a:r>
              <a:rPr lang="da-DK" b="1" dirty="0" err="1">
                <a:solidFill>
                  <a:schemeClr val="tx1"/>
                </a:solidFill>
              </a:rPr>
              <a:t>own</a:t>
            </a:r>
            <a:r>
              <a:rPr lang="da-DK" b="1" dirty="0">
                <a:solidFill>
                  <a:schemeClr val="tx1"/>
                </a:solidFill>
              </a:rPr>
              <a:t> </a:t>
            </a:r>
            <a:r>
              <a:rPr lang="da-DK" b="1" dirty="0" err="1">
                <a:solidFill>
                  <a:schemeClr val="tx1"/>
                </a:solidFill>
              </a:rPr>
              <a:t>skills</a:t>
            </a:r>
            <a:r>
              <a:rPr lang="da-DK" b="1" dirty="0">
                <a:solidFill>
                  <a:schemeClr val="tx1"/>
                </a:solidFill>
              </a:rPr>
              <a:t> and personality - and </a:t>
            </a:r>
            <a:r>
              <a:rPr lang="da-DK" b="1" dirty="0" err="1">
                <a:solidFill>
                  <a:schemeClr val="tx1"/>
                </a:solidFill>
              </a:rPr>
              <a:t>they</a:t>
            </a:r>
            <a:r>
              <a:rPr lang="da-DK" b="1" dirty="0">
                <a:solidFill>
                  <a:schemeClr val="tx1"/>
                </a:solidFill>
              </a:rPr>
              <a:t> blame themselves, </a:t>
            </a:r>
            <a:r>
              <a:rPr lang="da-DK" b="1" dirty="0" err="1">
                <a:solidFill>
                  <a:schemeClr val="tx1"/>
                </a:solidFill>
              </a:rPr>
              <a:t>if</a:t>
            </a:r>
            <a:r>
              <a:rPr lang="da-DK" b="1" dirty="0">
                <a:solidFill>
                  <a:schemeClr val="tx1"/>
                </a:solidFill>
              </a:rPr>
              <a:t> </a:t>
            </a:r>
            <a:r>
              <a:rPr lang="da-DK" b="1" dirty="0" err="1">
                <a:solidFill>
                  <a:schemeClr val="tx1"/>
                </a:solidFill>
              </a:rPr>
              <a:t>they</a:t>
            </a:r>
            <a:r>
              <a:rPr lang="da-DK" b="1" dirty="0">
                <a:solidFill>
                  <a:schemeClr val="tx1"/>
                </a:solidFill>
              </a:rPr>
              <a:t> </a:t>
            </a:r>
            <a:r>
              <a:rPr lang="da-DK" b="1" dirty="0" err="1">
                <a:solidFill>
                  <a:schemeClr val="tx1"/>
                </a:solidFill>
              </a:rPr>
              <a:t>don’t</a:t>
            </a:r>
            <a:r>
              <a:rPr lang="da-DK" b="1" dirty="0">
                <a:solidFill>
                  <a:schemeClr val="tx1"/>
                </a:solidFill>
              </a:rPr>
              <a:t> </a:t>
            </a:r>
            <a:r>
              <a:rPr lang="da-DK" b="1" dirty="0" err="1">
                <a:solidFill>
                  <a:schemeClr val="tx1"/>
                </a:solidFill>
              </a:rPr>
              <a:t>always</a:t>
            </a:r>
            <a:r>
              <a:rPr lang="da-DK" b="1" dirty="0">
                <a:solidFill>
                  <a:schemeClr val="tx1"/>
                </a:solidFill>
              </a:rPr>
              <a:t> feel </a:t>
            </a:r>
            <a:r>
              <a:rPr lang="da-DK" b="1" dirty="0" err="1">
                <a:solidFill>
                  <a:schemeClr val="tx1"/>
                </a:solidFill>
              </a:rPr>
              <a:t>well</a:t>
            </a:r>
            <a:r>
              <a:rPr lang="da-DK" b="1" dirty="0">
                <a:solidFill>
                  <a:schemeClr val="tx1"/>
                </a:solidFill>
              </a:rPr>
              <a:t> and </a:t>
            </a:r>
            <a:r>
              <a:rPr lang="da-DK" b="1" dirty="0" err="1">
                <a:solidFill>
                  <a:schemeClr val="tx1"/>
                </a:solidFill>
              </a:rPr>
              <a:t>if</a:t>
            </a:r>
            <a:r>
              <a:rPr lang="da-DK" b="1" dirty="0">
                <a:solidFill>
                  <a:schemeClr val="tx1"/>
                </a:solidFill>
              </a:rPr>
              <a:t> </a:t>
            </a:r>
            <a:r>
              <a:rPr lang="da-DK" b="1" dirty="0" err="1">
                <a:solidFill>
                  <a:schemeClr val="tx1"/>
                </a:solidFill>
              </a:rPr>
              <a:t>they</a:t>
            </a:r>
            <a:r>
              <a:rPr lang="da-DK" b="1" dirty="0">
                <a:solidFill>
                  <a:schemeClr val="tx1"/>
                </a:solidFill>
              </a:rPr>
              <a:t> </a:t>
            </a:r>
            <a:r>
              <a:rPr lang="da-DK" b="1" dirty="0" err="1">
                <a:solidFill>
                  <a:schemeClr val="tx1"/>
                </a:solidFill>
              </a:rPr>
              <a:t>can’t</a:t>
            </a:r>
            <a:r>
              <a:rPr lang="da-DK" b="1" dirty="0">
                <a:solidFill>
                  <a:schemeClr val="tx1"/>
                </a:solidFill>
              </a:rPr>
              <a:t> </a:t>
            </a:r>
            <a:r>
              <a:rPr lang="da-DK" b="1" dirty="0" err="1">
                <a:solidFill>
                  <a:schemeClr val="tx1"/>
                </a:solidFill>
              </a:rPr>
              <a:t>always</a:t>
            </a:r>
            <a:r>
              <a:rPr lang="da-DK" b="1" dirty="0">
                <a:solidFill>
                  <a:schemeClr val="tx1"/>
                </a:solidFill>
              </a:rPr>
              <a:t> </a:t>
            </a:r>
            <a:r>
              <a:rPr lang="da-DK" b="1" dirty="0" err="1">
                <a:solidFill>
                  <a:schemeClr val="tx1"/>
                </a:solidFill>
              </a:rPr>
              <a:t>meet</a:t>
            </a:r>
            <a:r>
              <a:rPr lang="da-DK" b="1" dirty="0">
                <a:solidFill>
                  <a:schemeClr val="tx1"/>
                </a:solidFill>
              </a:rPr>
              <a:t> all </a:t>
            </a:r>
            <a:r>
              <a:rPr lang="da-DK" b="1" dirty="0" err="1">
                <a:solidFill>
                  <a:schemeClr val="tx1"/>
                </a:solidFill>
              </a:rPr>
              <a:t>requirements</a:t>
            </a:r>
            <a:r>
              <a:rPr lang="da-DK" b="1" dirty="0">
                <a:solidFill>
                  <a:schemeClr val="tx1"/>
                </a:solidFill>
              </a:rPr>
              <a:t>. </a:t>
            </a:r>
          </a:p>
          <a:p>
            <a:endParaRPr lang="da-DK"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Many worry about their future: about meeting the necessary admission requirements or choosing the right education and career path. They worry about coping with the demands of society as a young adult. And they believe that academic achievements in school is the </a:t>
            </a:r>
            <a:r>
              <a:rPr lang="en-GB" sz="1200" b="1" u="sng" kern="1200" dirty="0">
                <a:solidFill>
                  <a:schemeClr val="tx1"/>
                </a:solidFill>
                <a:effectLst/>
                <a:latin typeface="+mn-lt"/>
                <a:ea typeface="+mn-ea"/>
                <a:cs typeface="+mn-cs"/>
              </a:rPr>
              <a:t>only</a:t>
            </a:r>
            <a:r>
              <a:rPr lang="en-GB" sz="1200" b="1" kern="1200" dirty="0">
                <a:solidFill>
                  <a:schemeClr val="tx1"/>
                </a:solidFill>
                <a:effectLst/>
                <a:latin typeface="+mn-lt"/>
                <a:ea typeface="+mn-ea"/>
                <a:cs typeface="+mn-cs"/>
              </a:rPr>
              <a:t> admission ticket to the good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dirty="0">
              <a:solidFill>
                <a:schemeClr val="tx1"/>
              </a:solidFill>
            </a:endParaRPr>
          </a:p>
          <a:p>
            <a:endParaRPr lang="da-DK" dirty="0"/>
          </a:p>
        </p:txBody>
      </p:sp>
      <p:sp>
        <p:nvSpPr>
          <p:cNvPr id="4" name="Pladsholder til slidenummer 3"/>
          <p:cNvSpPr>
            <a:spLocks noGrp="1"/>
          </p:cNvSpPr>
          <p:nvPr>
            <p:ph type="sldNum" sz="quarter" idx="10"/>
          </p:nvPr>
        </p:nvSpPr>
        <p:spPr/>
        <p:txBody>
          <a:bodyPr/>
          <a:lstStyle/>
          <a:p>
            <a:fld id="{19971D6D-BA7F-478C-98AA-40CA91C381CC}" type="slidenum">
              <a:rPr lang="da-DK" smtClean="0"/>
              <a:t>7</a:t>
            </a:fld>
            <a:endParaRPr lang="da-DK"/>
          </a:p>
        </p:txBody>
      </p:sp>
    </p:spTree>
    <p:extLst>
      <p:ext uri="{BB962C8B-B14F-4D97-AF65-F5344CB8AC3E}">
        <p14:creationId xmlns:p14="http://schemas.microsoft.com/office/powerpoint/2010/main" val="2881482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err="1"/>
              <a:t>Thank</a:t>
            </a:r>
            <a:r>
              <a:rPr lang="da-DK" b="1" dirty="0"/>
              <a:t> </a:t>
            </a:r>
            <a:r>
              <a:rPr lang="da-DK" b="1" dirty="0" err="1"/>
              <a:t>you</a:t>
            </a:r>
            <a:r>
              <a:rPr lang="da-DK" b="1" dirty="0"/>
              <a:t> for </a:t>
            </a:r>
            <a:r>
              <a:rPr lang="da-DK" b="1" dirty="0" err="1"/>
              <a:t>listening</a:t>
            </a:r>
            <a:r>
              <a:rPr lang="da-DK" b="1" dirty="0"/>
              <a:t>!</a:t>
            </a:r>
          </a:p>
        </p:txBody>
      </p:sp>
      <p:sp>
        <p:nvSpPr>
          <p:cNvPr id="4" name="Pladsholder til slidenummer 3"/>
          <p:cNvSpPr>
            <a:spLocks noGrp="1"/>
          </p:cNvSpPr>
          <p:nvPr>
            <p:ph type="sldNum" sz="quarter" idx="10"/>
          </p:nvPr>
        </p:nvSpPr>
        <p:spPr/>
        <p:txBody>
          <a:bodyPr/>
          <a:lstStyle/>
          <a:p>
            <a:fld id="{19971D6D-BA7F-478C-98AA-40CA91C381CC}" type="slidenum">
              <a:rPr lang="da-DK" smtClean="0"/>
              <a:t>8</a:t>
            </a:fld>
            <a:endParaRPr lang="da-DK"/>
          </a:p>
        </p:txBody>
      </p:sp>
    </p:spTree>
    <p:extLst>
      <p:ext uri="{BB962C8B-B14F-4D97-AF65-F5344CB8AC3E}">
        <p14:creationId xmlns:p14="http://schemas.microsoft.com/office/powerpoint/2010/main" val="2315596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kst A">
    <p:spTree>
      <p:nvGrpSpPr>
        <p:cNvPr id="1" name=""/>
        <p:cNvGrpSpPr/>
        <p:nvPr/>
      </p:nvGrpSpPr>
      <p:grpSpPr>
        <a:xfrm>
          <a:off x="0" y="0"/>
          <a:ext cx="0" cy="0"/>
          <a:chOff x="0" y="0"/>
          <a:chExt cx="0" cy="0"/>
        </a:xfrm>
      </p:grpSpPr>
      <p:sp>
        <p:nvSpPr>
          <p:cNvPr id="2" name="Titel 1"/>
          <p:cNvSpPr>
            <a:spLocks noGrp="1"/>
          </p:cNvSpPr>
          <p:nvPr>
            <p:ph type="title"/>
          </p:nvPr>
        </p:nvSpPr>
        <p:spPr>
          <a:xfrm>
            <a:off x="343227" y="365129"/>
            <a:ext cx="5767116" cy="1325563"/>
          </a:xfrm>
        </p:spPr>
        <p:txBody>
          <a:bodyPr anchor="t" anchorCtr="0">
            <a:noAutofit/>
          </a:bodyPr>
          <a:lstStyle>
            <a:lvl1pPr>
              <a:defRPr sz="3200">
                <a:solidFill>
                  <a:schemeClr val="bg1"/>
                </a:solidFill>
                <a:latin typeface="+mn-lt"/>
              </a:defRPr>
            </a:lvl1pPr>
          </a:lstStyle>
          <a:p>
            <a:r>
              <a:rPr lang="da-DK" dirty="0"/>
              <a:t>Klik for at redigere i master</a:t>
            </a:r>
          </a:p>
        </p:txBody>
      </p:sp>
      <p:sp>
        <p:nvSpPr>
          <p:cNvPr id="9" name="Pladsholder til tekst 8"/>
          <p:cNvSpPr>
            <a:spLocks noGrp="1"/>
          </p:cNvSpPr>
          <p:nvPr>
            <p:ph type="body" sz="quarter" idx="10"/>
          </p:nvPr>
        </p:nvSpPr>
        <p:spPr>
          <a:xfrm>
            <a:off x="342610" y="1702963"/>
            <a:ext cx="5563604" cy="4820503"/>
          </a:xfrm>
        </p:spPr>
        <p:txBody>
          <a:bodyPr>
            <a:noAutofit/>
          </a:bodyPr>
          <a:lstStyle>
            <a:lvl1pPr>
              <a:lnSpc>
                <a:spcPct val="90000"/>
              </a:lnSpc>
              <a:spcBef>
                <a:spcPts val="1200"/>
              </a:spcBef>
              <a:spcAft>
                <a:spcPts val="1200"/>
              </a:spcAft>
              <a:buClr>
                <a:schemeClr val="bg1"/>
              </a:buClr>
              <a:buSzPct val="130000"/>
              <a:defRPr sz="2400" b="0" cap="none" spc="0">
                <a:ln w="0"/>
                <a:solidFill>
                  <a:schemeClr val="bg1"/>
                </a:solidFill>
                <a:effectLst/>
                <a:latin typeface="+mn-lt"/>
              </a:defRPr>
            </a:lvl1pPr>
            <a:lvl2pPr>
              <a:defRPr sz="2000" b="0" cap="none" spc="0">
                <a:ln w="0"/>
                <a:solidFill>
                  <a:schemeClr val="bg1"/>
                </a:solidFill>
                <a:effectLst>
                  <a:outerShdw blurRad="38100" dist="25400" dir="5400000" algn="ctr" rotWithShape="0">
                    <a:srgbClr val="6E747A">
                      <a:alpha val="43000"/>
                    </a:srgbClr>
                  </a:outerShdw>
                </a:effectLst>
                <a:latin typeface="+mn-lt"/>
              </a:defRPr>
            </a:lvl2pPr>
            <a:lvl3pPr>
              <a:defRPr b="0" cap="none" spc="0">
                <a:ln w="0"/>
                <a:solidFill>
                  <a:schemeClr val="bg1"/>
                </a:solidFill>
                <a:effectLst>
                  <a:outerShdw blurRad="38100" dist="25400" dir="5400000" algn="ctr" rotWithShape="0">
                    <a:srgbClr val="6E747A">
                      <a:alpha val="43000"/>
                    </a:srgbClr>
                  </a:outerShdw>
                </a:effectLst>
                <a:latin typeface="+mn-lt"/>
              </a:defRPr>
            </a:lvl3pPr>
            <a:lvl4pPr>
              <a:defRPr b="0" cap="none" spc="0">
                <a:ln w="0"/>
                <a:solidFill>
                  <a:schemeClr val="bg1"/>
                </a:solidFill>
                <a:effectLst>
                  <a:outerShdw blurRad="38100" dist="25400" dir="5400000" algn="ctr" rotWithShape="0">
                    <a:srgbClr val="6E747A">
                      <a:alpha val="43000"/>
                    </a:srgbClr>
                  </a:outerShdw>
                </a:effectLst>
                <a:latin typeface="+mn-lt"/>
              </a:defRPr>
            </a:lvl4pPr>
            <a:lvl5pPr>
              <a:defRPr b="0" cap="none" spc="0">
                <a:ln w="0"/>
                <a:solidFill>
                  <a:schemeClr val="bg1"/>
                </a:solidFill>
                <a:effectLst>
                  <a:outerShdw blurRad="38100" dist="25400" dir="5400000" algn="ctr" rotWithShape="0">
                    <a:srgbClr val="6E747A">
                      <a:alpha val="43000"/>
                    </a:srgbClr>
                  </a:outerShdw>
                </a:effectLst>
                <a:latin typeface="+mn-lt"/>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10" name="Billede 9"/>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110343" y="-11430"/>
            <a:ext cx="6085467" cy="6869429"/>
          </a:xfrm>
          <a:prstGeom prst="rect">
            <a:avLst/>
          </a:prstGeom>
          <a:ln>
            <a:noFill/>
          </a:ln>
        </p:spPr>
      </p:pic>
      <p:pic>
        <p:nvPicPr>
          <p:cNvPr id="11" name="Bille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73207" y="6480750"/>
            <a:ext cx="2572139" cy="302605"/>
          </a:xfrm>
          <a:prstGeom prst="rect">
            <a:avLst/>
          </a:prstGeom>
        </p:spPr>
      </p:pic>
    </p:spTree>
    <p:extLst>
      <p:ext uri="{BB962C8B-B14F-4D97-AF65-F5344CB8AC3E}">
        <p14:creationId xmlns:p14="http://schemas.microsoft.com/office/powerpoint/2010/main" val="33887014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ekst B">
    <p:spTree>
      <p:nvGrpSpPr>
        <p:cNvPr id="1" name=""/>
        <p:cNvGrpSpPr/>
        <p:nvPr/>
      </p:nvGrpSpPr>
      <p:grpSpPr>
        <a:xfrm>
          <a:off x="0" y="0"/>
          <a:ext cx="0" cy="0"/>
          <a:chOff x="0" y="0"/>
          <a:chExt cx="0" cy="0"/>
        </a:xfrm>
      </p:grpSpPr>
      <p:sp>
        <p:nvSpPr>
          <p:cNvPr id="2" name="Titel 1"/>
          <p:cNvSpPr>
            <a:spLocks noGrp="1"/>
          </p:cNvSpPr>
          <p:nvPr>
            <p:ph type="title"/>
          </p:nvPr>
        </p:nvSpPr>
        <p:spPr>
          <a:xfrm>
            <a:off x="343227" y="365129"/>
            <a:ext cx="5755173" cy="1325563"/>
          </a:xfrm>
        </p:spPr>
        <p:txBody>
          <a:bodyPr anchor="t" anchorCtr="0">
            <a:noAutofit/>
          </a:bodyPr>
          <a:lstStyle>
            <a:lvl1pPr>
              <a:defRPr sz="3200">
                <a:solidFill>
                  <a:schemeClr val="bg1"/>
                </a:solidFill>
                <a:latin typeface="+mn-lt"/>
              </a:defRPr>
            </a:lvl1pPr>
          </a:lstStyle>
          <a:p>
            <a:r>
              <a:rPr lang="da-DK" dirty="0"/>
              <a:t>Klik for at redigere i master</a:t>
            </a:r>
          </a:p>
        </p:txBody>
      </p:sp>
      <p:sp>
        <p:nvSpPr>
          <p:cNvPr id="9" name="Pladsholder til tekst 8"/>
          <p:cNvSpPr>
            <a:spLocks noGrp="1"/>
          </p:cNvSpPr>
          <p:nvPr>
            <p:ph type="body" sz="quarter" idx="10"/>
          </p:nvPr>
        </p:nvSpPr>
        <p:spPr>
          <a:xfrm>
            <a:off x="342610" y="1690688"/>
            <a:ext cx="5485546" cy="4820503"/>
          </a:xfrm>
        </p:spPr>
        <p:txBody>
          <a:bodyPr>
            <a:noAutofit/>
          </a:bodyPr>
          <a:lstStyle>
            <a:lvl1pPr>
              <a:spcBef>
                <a:spcPts val="1200"/>
              </a:spcBef>
              <a:spcAft>
                <a:spcPts val="1200"/>
              </a:spcAft>
              <a:buClr>
                <a:schemeClr val="bg1"/>
              </a:buClr>
              <a:buSzPct val="130000"/>
              <a:defRPr sz="2400" b="0" cap="none" spc="0">
                <a:ln w="0"/>
                <a:solidFill>
                  <a:schemeClr val="bg1"/>
                </a:solidFill>
                <a:effectLst/>
                <a:latin typeface="+mn-lt"/>
              </a:defRPr>
            </a:lvl1pPr>
            <a:lvl2pPr>
              <a:defRPr sz="2000" b="0" cap="none" spc="0">
                <a:ln w="0"/>
                <a:solidFill>
                  <a:schemeClr val="bg1"/>
                </a:solidFill>
                <a:effectLst>
                  <a:outerShdw blurRad="38100" dist="25400" dir="5400000" algn="ctr" rotWithShape="0">
                    <a:srgbClr val="6E747A">
                      <a:alpha val="43000"/>
                    </a:srgbClr>
                  </a:outerShdw>
                </a:effectLst>
                <a:latin typeface="+mn-lt"/>
              </a:defRPr>
            </a:lvl2pPr>
            <a:lvl3pPr>
              <a:defRPr b="0" cap="none" spc="0">
                <a:ln w="0"/>
                <a:solidFill>
                  <a:schemeClr val="bg1"/>
                </a:solidFill>
                <a:effectLst>
                  <a:outerShdw blurRad="38100" dist="25400" dir="5400000" algn="ctr" rotWithShape="0">
                    <a:srgbClr val="6E747A">
                      <a:alpha val="43000"/>
                    </a:srgbClr>
                  </a:outerShdw>
                </a:effectLst>
                <a:latin typeface="+mn-lt"/>
              </a:defRPr>
            </a:lvl3pPr>
            <a:lvl4pPr>
              <a:defRPr b="0" cap="none" spc="0">
                <a:ln w="0"/>
                <a:solidFill>
                  <a:schemeClr val="bg1"/>
                </a:solidFill>
                <a:effectLst>
                  <a:outerShdw blurRad="38100" dist="25400" dir="5400000" algn="ctr" rotWithShape="0">
                    <a:srgbClr val="6E747A">
                      <a:alpha val="43000"/>
                    </a:srgbClr>
                  </a:outerShdw>
                </a:effectLst>
                <a:latin typeface="+mn-lt"/>
              </a:defRPr>
            </a:lvl4pPr>
            <a:lvl5pPr>
              <a:defRPr b="0" cap="none" spc="0">
                <a:ln w="0"/>
                <a:solidFill>
                  <a:schemeClr val="bg1"/>
                </a:solidFill>
                <a:effectLst>
                  <a:outerShdw blurRad="38100" dist="25400" dir="5400000" algn="ctr" rotWithShape="0">
                    <a:srgbClr val="6E747A">
                      <a:alpha val="43000"/>
                    </a:srgbClr>
                  </a:outerShdw>
                </a:effectLst>
                <a:latin typeface="+mn-lt"/>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7" name="Bille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3207" y="6480750"/>
            <a:ext cx="2572139" cy="302605"/>
          </a:xfrm>
          <a:prstGeom prst="rect">
            <a:avLst/>
          </a:prstGeom>
        </p:spPr>
      </p:pic>
      <p:pic>
        <p:nvPicPr>
          <p:cNvPr id="8" name="Billede 7"/>
          <p:cNvPicPr>
            <a:picLocks noChangeAspect="1"/>
          </p:cNvPicPr>
          <p:nvPr userDrawn="1"/>
        </p:nvPicPr>
        <p:blipFill rotWithShape="1">
          <a:blip r:embed="rId3"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098400" y="0"/>
            <a:ext cx="6093600" cy="6858000"/>
          </a:xfrm>
          <a:prstGeom prst="rect">
            <a:avLst/>
          </a:prstGeom>
          <a:ln>
            <a:noFill/>
          </a:ln>
        </p:spPr>
      </p:pic>
      <p:sp>
        <p:nvSpPr>
          <p:cNvPr id="4" name="Pladsholder til tekst 3"/>
          <p:cNvSpPr>
            <a:spLocks noGrp="1"/>
          </p:cNvSpPr>
          <p:nvPr>
            <p:ph type="body" sz="quarter" idx="11"/>
          </p:nvPr>
        </p:nvSpPr>
        <p:spPr>
          <a:xfrm>
            <a:off x="6419850" y="1690688"/>
            <a:ext cx="5448300" cy="4913312"/>
          </a:xfrm>
        </p:spPr>
        <p:txBody>
          <a:bodyPr/>
          <a:lstStyle>
            <a:lvl1pPr>
              <a:defRPr sz="2400"/>
            </a:lvl1pPr>
            <a:lvl2pPr>
              <a:defRPr sz="2000"/>
            </a:lvl2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12002708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C">
    <p:spTree>
      <p:nvGrpSpPr>
        <p:cNvPr id="1" name=""/>
        <p:cNvGrpSpPr/>
        <p:nvPr/>
      </p:nvGrpSpPr>
      <p:grpSpPr>
        <a:xfrm>
          <a:off x="0" y="0"/>
          <a:ext cx="0" cy="0"/>
          <a:chOff x="0" y="0"/>
          <a:chExt cx="0" cy="0"/>
        </a:xfrm>
      </p:grpSpPr>
      <p:sp>
        <p:nvSpPr>
          <p:cNvPr id="2" name="Titel 1"/>
          <p:cNvSpPr>
            <a:spLocks noGrp="1"/>
          </p:cNvSpPr>
          <p:nvPr>
            <p:ph type="title"/>
          </p:nvPr>
        </p:nvSpPr>
        <p:spPr>
          <a:xfrm>
            <a:off x="332469" y="365129"/>
            <a:ext cx="5769924" cy="1325563"/>
          </a:xfrm>
        </p:spPr>
        <p:txBody>
          <a:bodyPr anchor="t" anchorCtr="0">
            <a:noAutofit/>
          </a:bodyPr>
          <a:lstStyle>
            <a:lvl1pPr>
              <a:defRPr sz="3200">
                <a:solidFill>
                  <a:schemeClr val="bg1"/>
                </a:solidFill>
                <a:latin typeface="+mn-lt"/>
              </a:defRPr>
            </a:lvl1pPr>
          </a:lstStyle>
          <a:p>
            <a:r>
              <a:rPr lang="da-DK" dirty="0"/>
              <a:t>Klik for at redigere i master</a:t>
            </a:r>
          </a:p>
        </p:txBody>
      </p:sp>
      <p:sp>
        <p:nvSpPr>
          <p:cNvPr id="9" name="Pladsholder til tekst 8"/>
          <p:cNvSpPr>
            <a:spLocks noGrp="1"/>
          </p:cNvSpPr>
          <p:nvPr>
            <p:ph type="body" sz="quarter" idx="10"/>
          </p:nvPr>
        </p:nvSpPr>
        <p:spPr>
          <a:xfrm>
            <a:off x="342610" y="1702963"/>
            <a:ext cx="5168243" cy="4820503"/>
          </a:xfrm>
        </p:spPr>
        <p:txBody>
          <a:bodyPr>
            <a:noAutofit/>
          </a:bodyPr>
          <a:lstStyle>
            <a:lvl1pPr>
              <a:spcBef>
                <a:spcPts val="1200"/>
              </a:spcBef>
              <a:spcAft>
                <a:spcPts val="1200"/>
              </a:spcAft>
              <a:buClr>
                <a:schemeClr val="bg1"/>
              </a:buClr>
              <a:buSzPct val="130000"/>
              <a:defRPr sz="2400" b="0" cap="none" spc="0">
                <a:ln w="0"/>
                <a:solidFill>
                  <a:schemeClr val="bg1"/>
                </a:solidFill>
                <a:effectLst/>
                <a:latin typeface="+mn-lt"/>
              </a:defRPr>
            </a:lvl1pPr>
            <a:lvl2pPr>
              <a:defRPr sz="2000" b="0" cap="none" spc="0">
                <a:ln w="0"/>
                <a:solidFill>
                  <a:schemeClr val="bg1"/>
                </a:solidFill>
                <a:effectLst>
                  <a:outerShdw blurRad="38100" dist="25400" dir="5400000" algn="ctr" rotWithShape="0">
                    <a:srgbClr val="6E747A">
                      <a:alpha val="43000"/>
                    </a:srgbClr>
                  </a:outerShdw>
                </a:effectLst>
                <a:latin typeface="+mn-lt"/>
              </a:defRPr>
            </a:lvl2pPr>
            <a:lvl3pPr>
              <a:defRPr b="0" cap="none" spc="0">
                <a:ln w="0"/>
                <a:solidFill>
                  <a:schemeClr val="bg1"/>
                </a:solidFill>
                <a:effectLst>
                  <a:outerShdw blurRad="38100" dist="25400" dir="5400000" algn="ctr" rotWithShape="0">
                    <a:srgbClr val="6E747A">
                      <a:alpha val="43000"/>
                    </a:srgbClr>
                  </a:outerShdw>
                </a:effectLst>
                <a:latin typeface="+mn-lt"/>
              </a:defRPr>
            </a:lvl3pPr>
            <a:lvl4pPr>
              <a:defRPr b="0" cap="none" spc="0">
                <a:ln w="0"/>
                <a:solidFill>
                  <a:schemeClr val="bg1"/>
                </a:solidFill>
                <a:effectLst>
                  <a:outerShdw blurRad="38100" dist="25400" dir="5400000" algn="ctr" rotWithShape="0">
                    <a:srgbClr val="6E747A">
                      <a:alpha val="43000"/>
                    </a:srgbClr>
                  </a:outerShdw>
                </a:effectLst>
                <a:latin typeface="+mn-lt"/>
              </a:defRPr>
            </a:lvl4pPr>
            <a:lvl5pPr>
              <a:defRPr b="0" cap="none" spc="0">
                <a:ln w="0"/>
                <a:solidFill>
                  <a:schemeClr val="bg1"/>
                </a:solidFill>
                <a:effectLst>
                  <a:outerShdw blurRad="38100" dist="25400" dir="5400000" algn="ctr" rotWithShape="0">
                    <a:srgbClr val="6E747A">
                      <a:alpha val="43000"/>
                    </a:srgbClr>
                  </a:outerShdw>
                </a:effectLst>
                <a:latin typeface="+mn-lt"/>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6" name="Billed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02786" y="0"/>
            <a:ext cx="6089214" cy="6858000"/>
          </a:xfrm>
          <a:prstGeom prst="rect">
            <a:avLst/>
          </a:prstGeom>
          <a:blipFill>
            <a:blip r:embed="rId3">
              <a:duotone>
                <a:prstClr val="black"/>
                <a:srgbClr val="FF0000">
                  <a:tint val="45000"/>
                  <a:satMod val="400000"/>
                </a:srgbClr>
              </a:duotone>
            </a:blip>
            <a:tile tx="0" ty="0" sx="100000" sy="100000" flip="none" algn="tl"/>
          </a:blipFill>
          <a:ln>
            <a:noFill/>
          </a:ln>
        </p:spPr>
      </p:pic>
      <p:pic>
        <p:nvPicPr>
          <p:cNvPr id="7" name="Billed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73207" y="6480750"/>
            <a:ext cx="2572139" cy="302605"/>
          </a:xfrm>
          <a:prstGeom prst="rect">
            <a:avLst/>
          </a:prstGeom>
        </p:spPr>
      </p:pic>
    </p:spTree>
    <p:extLst>
      <p:ext uri="{BB962C8B-B14F-4D97-AF65-F5344CB8AC3E}">
        <p14:creationId xmlns:p14="http://schemas.microsoft.com/office/powerpoint/2010/main" val="6155202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D">
    <p:spTree>
      <p:nvGrpSpPr>
        <p:cNvPr id="1" name=""/>
        <p:cNvGrpSpPr/>
        <p:nvPr/>
      </p:nvGrpSpPr>
      <p:grpSpPr>
        <a:xfrm>
          <a:off x="0" y="0"/>
          <a:ext cx="0" cy="0"/>
          <a:chOff x="0" y="0"/>
          <a:chExt cx="0" cy="0"/>
        </a:xfrm>
      </p:grpSpPr>
      <p:sp>
        <p:nvSpPr>
          <p:cNvPr id="2" name="Titel 1"/>
          <p:cNvSpPr>
            <a:spLocks noGrp="1"/>
          </p:cNvSpPr>
          <p:nvPr>
            <p:ph type="title"/>
          </p:nvPr>
        </p:nvSpPr>
        <p:spPr>
          <a:xfrm>
            <a:off x="343227" y="365129"/>
            <a:ext cx="5761824" cy="1325563"/>
          </a:xfrm>
        </p:spPr>
        <p:txBody>
          <a:bodyPr anchor="t" anchorCtr="0">
            <a:noAutofit/>
          </a:bodyPr>
          <a:lstStyle>
            <a:lvl1pPr>
              <a:defRPr sz="3200">
                <a:solidFill>
                  <a:schemeClr val="bg1"/>
                </a:solidFill>
                <a:latin typeface="+mn-lt"/>
              </a:defRPr>
            </a:lvl1pPr>
          </a:lstStyle>
          <a:p>
            <a:r>
              <a:rPr lang="da-DK" dirty="0"/>
              <a:t>Klik for at redigere i master</a:t>
            </a:r>
          </a:p>
        </p:txBody>
      </p:sp>
      <p:sp>
        <p:nvSpPr>
          <p:cNvPr id="9" name="Pladsholder til tekst 8"/>
          <p:cNvSpPr>
            <a:spLocks noGrp="1"/>
          </p:cNvSpPr>
          <p:nvPr>
            <p:ph type="body" sz="quarter" idx="10"/>
          </p:nvPr>
        </p:nvSpPr>
        <p:spPr>
          <a:xfrm>
            <a:off x="342610" y="1702963"/>
            <a:ext cx="5608209" cy="4820503"/>
          </a:xfrm>
        </p:spPr>
        <p:txBody>
          <a:bodyPr>
            <a:noAutofit/>
          </a:bodyPr>
          <a:lstStyle>
            <a:lvl1pPr>
              <a:spcBef>
                <a:spcPts val="1200"/>
              </a:spcBef>
              <a:spcAft>
                <a:spcPts val="1200"/>
              </a:spcAft>
              <a:buClr>
                <a:schemeClr val="bg1"/>
              </a:buClr>
              <a:buSzPct val="130000"/>
              <a:defRPr sz="2400" b="0" cap="none" spc="0">
                <a:ln w="0"/>
                <a:solidFill>
                  <a:schemeClr val="bg1"/>
                </a:solidFill>
                <a:effectLst/>
                <a:latin typeface="+mn-lt"/>
              </a:defRPr>
            </a:lvl1pPr>
            <a:lvl2pPr>
              <a:defRPr sz="2000" b="0" cap="none" spc="0">
                <a:ln w="0"/>
                <a:solidFill>
                  <a:schemeClr val="bg1"/>
                </a:solidFill>
                <a:effectLst>
                  <a:outerShdw blurRad="38100" dist="25400" dir="5400000" algn="ctr" rotWithShape="0">
                    <a:srgbClr val="6E747A">
                      <a:alpha val="43000"/>
                    </a:srgbClr>
                  </a:outerShdw>
                </a:effectLst>
                <a:latin typeface="+mn-lt"/>
              </a:defRPr>
            </a:lvl2pPr>
            <a:lvl3pPr>
              <a:defRPr b="0" cap="none" spc="0">
                <a:ln w="0"/>
                <a:solidFill>
                  <a:schemeClr val="bg1"/>
                </a:solidFill>
                <a:effectLst>
                  <a:outerShdw blurRad="38100" dist="25400" dir="5400000" algn="ctr" rotWithShape="0">
                    <a:srgbClr val="6E747A">
                      <a:alpha val="43000"/>
                    </a:srgbClr>
                  </a:outerShdw>
                </a:effectLst>
                <a:latin typeface="+mn-lt"/>
              </a:defRPr>
            </a:lvl3pPr>
            <a:lvl4pPr>
              <a:defRPr b="0" cap="none" spc="0">
                <a:ln w="0"/>
                <a:solidFill>
                  <a:schemeClr val="bg1"/>
                </a:solidFill>
                <a:effectLst>
                  <a:outerShdw blurRad="38100" dist="25400" dir="5400000" algn="ctr" rotWithShape="0">
                    <a:srgbClr val="6E747A">
                      <a:alpha val="43000"/>
                    </a:srgbClr>
                  </a:outerShdw>
                </a:effectLst>
                <a:latin typeface="+mn-lt"/>
              </a:defRPr>
            </a:lvl4pPr>
            <a:lvl5pPr>
              <a:defRPr b="0" cap="none" spc="0">
                <a:ln w="0"/>
                <a:solidFill>
                  <a:schemeClr val="bg1"/>
                </a:solidFill>
                <a:effectLst>
                  <a:outerShdw blurRad="38100" dist="25400" dir="5400000" algn="ctr" rotWithShape="0">
                    <a:srgbClr val="6E747A">
                      <a:alpha val="43000"/>
                    </a:srgbClr>
                  </a:outerShdw>
                </a:effectLst>
                <a:latin typeface="+mn-lt"/>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3" name="Billed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19919" y="3237"/>
            <a:ext cx="6072081" cy="6854763"/>
          </a:xfrm>
          <a:prstGeom prst="rect">
            <a:avLst/>
          </a:prstGeom>
        </p:spPr>
      </p:pic>
      <p:pic>
        <p:nvPicPr>
          <p:cNvPr id="7" name="Billed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73207" y="6480750"/>
            <a:ext cx="2572139" cy="302605"/>
          </a:xfrm>
          <a:prstGeom prst="rect">
            <a:avLst/>
          </a:prstGeom>
        </p:spPr>
      </p:pic>
    </p:spTree>
    <p:extLst>
      <p:ext uri="{BB962C8B-B14F-4D97-AF65-F5344CB8AC3E}">
        <p14:creationId xmlns:p14="http://schemas.microsoft.com/office/powerpoint/2010/main" val="36986803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E">
    <p:spTree>
      <p:nvGrpSpPr>
        <p:cNvPr id="1" name=""/>
        <p:cNvGrpSpPr/>
        <p:nvPr/>
      </p:nvGrpSpPr>
      <p:grpSpPr>
        <a:xfrm>
          <a:off x="0" y="0"/>
          <a:ext cx="0" cy="0"/>
          <a:chOff x="0" y="0"/>
          <a:chExt cx="0" cy="0"/>
        </a:xfrm>
      </p:grpSpPr>
      <p:sp>
        <p:nvSpPr>
          <p:cNvPr id="2" name="Titel 1"/>
          <p:cNvSpPr>
            <a:spLocks noGrp="1"/>
          </p:cNvSpPr>
          <p:nvPr>
            <p:ph type="title"/>
          </p:nvPr>
        </p:nvSpPr>
        <p:spPr>
          <a:xfrm>
            <a:off x="332469" y="365129"/>
            <a:ext cx="5773219" cy="1325563"/>
          </a:xfrm>
        </p:spPr>
        <p:txBody>
          <a:bodyPr anchor="t" anchorCtr="0">
            <a:noAutofit/>
          </a:bodyPr>
          <a:lstStyle>
            <a:lvl1pPr>
              <a:defRPr sz="3200">
                <a:solidFill>
                  <a:schemeClr val="bg1"/>
                </a:solidFill>
                <a:latin typeface="+mn-lt"/>
              </a:defRPr>
            </a:lvl1pPr>
          </a:lstStyle>
          <a:p>
            <a:r>
              <a:rPr lang="da-DK" dirty="0"/>
              <a:t>Klik for at redigere i master</a:t>
            </a:r>
          </a:p>
        </p:txBody>
      </p:sp>
      <p:sp>
        <p:nvSpPr>
          <p:cNvPr id="9" name="Pladsholder til tekst 8"/>
          <p:cNvSpPr>
            <a:spLocks noGrp="1"/>
          </p:cNvSpPr>
          <p:nvPr>
            <p:ph type="body" sz="quarter" idx="10"/>
          </p:nvPr>
        </p:nvSpPr>
        <p:spPr>
          <a:xfrm>
            <a:off x="342610" y="1702963"/>
            <a:ext cx="5597058" cy="4820503"/>
          </a:xfrm>
        </p:spPr>
        <p:txBody>
          <a:bodyPr>
            <a:noAutofit/>
          </a:bodyPr>
          <a:lstStyle>
            <a:lvl1pPr>
              <a:spcBef>
                <a:spcPts val="1200"/>
              </a:spcBef>
              <a:spcAft>
                <a:spcPts val="1200"/>
              </a:spcAft>
              <a:buClr>
                <a:schemeClr val="bg1"/>
              </a:buClr>
              <a:buSzPct val="130000"/>
              <a:defRPr sz="2400" b="0" cap="none" spc="0">
                <a:ln w="0"/>
                <a:solidFill>
                  <a:schemeClr val="bg1"/>
                </a:solidFill>
                <a:effectLst/>
                <a:latin typeface="+mn-lt"/>
              </a:defRPr>
            </a:lvl1pPr>
            <a:lvl2pPr>
              <a:defRPr sz="2000" b="0" cap="none" spc="0">
                <a:ln w="0"/>
                <a:solidFill>
                  <a:schemeClr val="bg1"/>
                </a:solidFill>
                <a:effectLst>
                  <a:outerShdw blurRad="38100" dist="25400" dir="5400000" algn="ctr" rotWithShape="0">
                    <a:srgbClr val="6E747A">
                      <a:alpha val="43000"/>
                    </a:srgbClr>
                  </a:outerShdw>
                </a:effectLst>
                <a:latin typeface="+mn-lt"/>
              </a:defRPr>
            </a:lvl2pPr>
            <a:lvl3pPr>
              <a:defRPr b="0" cap="none" spc="0">
                <a:ln w="0"/>
                <a:solidFill>
                  <a:schemeClr val="bg1"/>
                </a:solidFill>
                <a:effectLst>
                  <a:outerShdw blurRad="38100" dist="25400" dir="5400000" algn="ctr" rotWithShape="0">
                    <a:srgbClr val="6E747A">
                      <a:alpha val="43000"/>
                    </a:srgbClr>
                  </a:outerShdw>
                </a:effectLst>
                <a:latin typeface="+mn-lt"/>
              </a:defRPr>
            </a:lvl3pPr>
            <a:lvl4pPr>
              <a:defRPr b="0" cap="none" spc="0">
                <a:ln w="0"/>
                <a:solidFill>
                  <a:schemeClr val="bg1"/>
                </a:solidFill>
                <a:effectLst>
                  <a:outerShdw blurRad="38100" dist="25400" dir="5400000" algn="ctr" rotWithShape="0">
                    <a:srgbClr val="6E747A">
                      <a:alpha val="43000"/>
                    </a:srgbClr>
                  </a:outerShdw>
                </a:effectLst>
                <a:latin typeface="+mn-lt"/>
              </a:defRPr>
            </a:lvl4pPr>
            <a:lvl5pPr>
              <a:defRPr b="0" cap="none" spc="0">
                <a:ln w="0"/>
                <a:solidFill>
                  <a:schemeClr val="bg1"/>
                </a:solidFill>
                <a:effectLst>
                  <a:outerShdw blurRad="38100" dist="25400" dir="5400000" algn="ctr" rotWithShape="0">
                    <a:srgbClr val="6E747A">
                      <a:alpha val="43000"/>
                    </a:srgbClr>
                  </a:outerShdw>
                </a:effectLst>
                <a:latin typeface="+mn-lt"/>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4" name="Billed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06940" y="0"/>
            <a:ext cx="6081343" cy="6858000"/>
          </a:xfrm>
          <a:prstGeom prst="rect">
            <a:avLst/>
          </a:prstGeom>
        </p:spPr>
      </p:pic>
      <p:pic>
        <p:nvPicPr>
          <p:cNvPr id="7" name="Billed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73207" y="6480750"/>
            <a:ext cx="2572139" cy="302605"/>
          </a:xfrm>
          <a:prstGeom prst="rect">
            <a:avLst/>
          </a:prstGeom>
        </p:spPr>
      </p:pic>
    </p:spTree>
    <p:extLst>
      <p:ext uri="{BB962C8B-B14F-4D97-AF65-F5344CB8AC3E}">
        <p14:creationId xmlns:p14="http://schemas.microsoft.com/office/powerpoint/2010/main" val="21119923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 - uden overskrift A">
    <p:spTree>
      <p:nvGrpSpPr>
        <p:cNvPr id="1" name=""/>
        <p:cNvGrpSpPr/>
        <p:nvPr/>
      </p:nvGrpSpPr>
      <p:grpSpPr>
        <a:xfrm>
          <a:off x="0" y="0"/>
          <a:ext cx="0" cy="0"/>
          <a:chOff x="0" y="0"/>
          <a:chExt cx="0" cy="0"/>
        </a:xfrm>
      </p:grpSpPr>
      <p:sp>
        <p:nvSpPr>
          <p:cNvPr id="9" name="Pladsholder til tekst 8"/>
          <p:cNvSpPr>
            <a:spLocks noGrp="1"/>
          </p:cNvSpPr>
          <p:nvPr>
            <p:ph type="body" sz="quarter" idx="10"/>
          </p:nvPr>
        </p:nvSpPr>
        <p:spPr>
          <a:xfrm>
            <a:off x="6389080" y="514243"/>
            <a:ext cx="5597058" cy="4820503"/>
          </a:xfrm>
        </p:spPr>
        <p:txBody>
          <a:bodyPr>
            <a:noAutofit/>
          </a:bodyPr>
          <a:lstStyle>
            <a:lvl1pPr>
              <a:spcBef>
                <a:spcPts val="1200"/>
              </a:spcBef>
              <a:spcAft>
                <a:spcPts val="1200"/>
              </a:spcAft>
              <a:buClr>
                <a:schemeClr val="bg1"/>
              </a:buClr>
              <a:buSzPct val="130000"/>
              <a:defRPr sz="2400" b="0" cap="none" spc="0">
                <a:ln w="0"/>
                <a:solidFill>
                  <a:schemeClr val="bg1"/>
                </a:solidFill>
                <a:effectLst/>
                <a:latin typeface="+mn-lt"/>
              </a:defRPr>
            </a:lvl1pPr>
            <a:lvl2pPr>
              <a:defRPr sz="2000" b="0" cap="none" spc="0">
                <a:ln w="0"/>
                <a:solidFill>
                  <a:schemeClr val="bg1"/>
                </a:solidFill>
                <a:effectLst>
                  <a:outerShdw blurRad="38100" dist="25400" dir="5400000" algn="ctr" rotWithShape="0">
                    <a:srgbClr val="6E747A">
                      <a:alpha val="43000"/>
                    </a:srgbClr>
                  </a:outerShdw>
                </a:effectLst>
                <a:latin typeface="+mn-lt"/>
              </a:defRPr>
            </a:lvl2pPr>
            <a:lvl3pPr>
              <a:defRPr b="0" cap="none" spc="0">
                <a:ln w="0"/>
                <a:solidFill>
                  <a:schemeClr val="bg1"/>
                </a:solidFill>
                <a:effectLst>
                  <a:outerShdw blurRad="38100" dist="25400" dir="5400000" algn="ctr" rotWithShape="0">
                    <a:srgbClr val="6E747A">
                      <a:alpha val="43000"/>
                    </a:srgbClr>
                  </a:outerShdw>
                </a:effectLst>
                <a:latin typeface="+mn-lt"/>
              </a:defRPr>
            </a:lvl3pPr>
            <a:lvl4pPr>
              <a:defRPr b="0" cap="none" spc="0">
                <a:ln w="0"/>
                <a:solidFill>
                  <a:schemeClr val="bg1"/>
                </a:solidFill>
                <a:effectLst>
                  <a:outerShdw blurRad="38100" dist="25400" dir="5400000" algn="ctr" rotWithShape="0">
                    <a:srgbClr val="6E747A">
                      <a:alpha val="43000"/>
                    </a:srgbClr>
                  </a:outerShdw>
                </a:effectLst>
                <a:latin typeface="+mn-lt"/>
              </a:defRPr>
            </a:lvl4pPr>
            <a:lvl5pPr>
              <a:defRPr b="0" cap="none" spc="0">
                <a:ln w="0"/>
                <a:solidFill>
                  <a:schemeClr val="bg1"/>
                </a:solidFill>
                <a:effectLst>
                  <a:outerShdw blurRad="38100" dist="25400" dir="5400000" algn="ctr" rotWithShape="0">
                    <a:srgbClr val="6E747A">
                      <a:alpha val="43000"/>
                    </a:srgbClr>
                  </a:outerShdw>
                </a:effectLst>
                <a:latin typeface="+mn-lt"/>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5" name="Billed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237"/>
            <a:ext cx="6072081" cy="6854763"/>
          </a:xfrm>
          <a:prstGeom prst="rect">
            <a:avLst/>
          </a:prstGeom>
        </p:spPr>
      </p:pic>
      <p:pic>
        <p:nvPicPr>
          <p:cNvPr id="6" name="Billed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73207" y="6480750"/>
            <a:ext cx="2572139" cy="302605"/>
          </a:xfrm>
          <a:prstGeom prst="rect">
            <a:avLst/>
          </a:prstGeom>
        </p:spPr>
      </p:pic>
    </p:spTree>
    <p:extLst>
      <p:ext uri="{BB962C8B-B14F-4D97-AF65-F5344CB8AC3E}">
        <p14:creationId xmlns:p14="http://schemas.microsoft.com/office/powerpoint/2010/main" val="25706243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 uden overskrift B">
    <p:spTree>
      <p:nvGrpSpPr>
        <p:cNvPr id="1" name=""/>
        <p:cNvGrpSpPr/>
        <p:nvPr/>
      </p:nvGrpSpPr>
      <p:grpSpPr>
        <a:xfrm>
          <a:off x="0" y="0"/>
          <a:ext cx="0" cy="0"/>
          <a:chOff x="0" y="0"/>
          <a:chExt cx="0" cy="0"/>
        </a:xfrm>
      </p:grpSpPr>
      <p:sp>
        <p:nvSpPr>
          <p:cNvPr id="9" name="Pladsholder til tekst 8"/>
          <p:cNvSpPr>
            <a:spLocks noGrp="1"/>
          </p:cNvSpPr>
          <p:nvPr>
            <p:ph type="body" sz="quarter" idx="10"/>
          </p:nvPr>
        </p:nvSpPr>
        <p:spPr>
          <a:xfrm>
            <a:off x="6389080" y="514243"/>
            <a:ext cx="5597058" cy="4820503"/>
          </a:xfrm>
        </p:spPr>
        <p:txBody>
          <a:bodyPr>
            <a:noAutofit/>
          </a:bodyPr>
          <a:lstStyle>
            <a:lvl1pPr>
              <a:spcBef>
                <a:spcPts val="1200"/>
              </a:spcBef>
              <a:spcAft>
                <a:spcPts val="1200"/>
              </a:spcAft>
              <a:buClr>
                <a:schemeClr val="bg1"/>
              </a:buClr>
              <a:buSzPct val="130000"/>
              <a:defRPr sz="2400" b="0" cap="none" spc="0">
                <a:ln w="0"/>
                <a:solidFill>
                  <a:schemeClr val="bg1"/>
                </a:solidFill>
                <a:effectLst/>
                <a:latin typeface="+mn-lt"/>
              </a:defRPr>
            </a:lvl1pPr>
            <a:lvl2pPr>
              <a:defRPr sz="2000" b="0" cap="none" spc="0">
                <a:ln w="0"/>
                <a:solidFill>
                  <a:schemeClr val="bg1"/>
                </a:solidFill>
                <a:effectLst>
                  <a:outerShdw blurRad="38100" dist="25400" dir="5400000" algn="ctr" rotWithShape="0">
                    <a:srgbClr val="6E747A">
                      <a:alpha val="43000"/>
                    </a:srgbClr>
                  </a:outerShdw>
                </a:effectLst>
                <a:latin typeface="+mn-lt"/>
              </a:defRPr>
            </a:lvl2pPr>
            <a:lvl3pPr>
              <a:defRPr b="0" cap="none" spc="0">
                <a:ln w="0"/>
                <a:solidFill>
                  <a:schemeClr val="bg1"/>
                </a:solidFill>
                <a:effectLst>
                  <a:outerShdw blurRad="38100" dist="25400" dir="5400000" algn="ctr" rotWithShape="0">
                    <a:srgbClr val="6E747A">
                      <a:alpha val="43000"/>
                    </a:srgbClr>
                  </a:outerShdw>
                </a:effectLst>
                <a:latin typeface="+mn-lt"/>
              </a:defRPr>
            </a:lvl3pPr>
            <a:lvl4pPr>
              <a:defRPr b="0" cap="none" spc="0">
                <a:ln w="0"/>
                <a:solidFill>
                  <a:schemeClr val="bg1"/>
                </a:solidFill>
                <a:effectLst>
                  <a:outerShdw blurRad="38100" dist="25400" dir="5400000" algn="ctr" rotWithShape="0">
                    <a:srgbClr val="6E747A">
                      <a:alpha val="43000"/>
                    </a:srgbClr>
                  </a:outerShdw>
                </a:effectLst>
                <a:latin typeface="+mn-lt"/>
              </a:defRPr>
            </a:lvl4pPr>
            <a:lvl5pPr>
              <a:defRPr b="0" cap="none" spc="0">
                <a:ln w="0"/>
                <a:solidFill>
                  <a:schemeClr val="bg1"/>
                </a:solidFill>
                <a:effectLst>
                  <a:outerShdw blurRad="38100" dist="25400" dir="5400000" algn="ctr" rotWithShape="0">
                    <a:srgbClr val="6E747A">
                      <a:alpha val="43000"/>
                    </a:srgbClr>
                  </a:outerShdw>
                </a:effectLst>
                <a:latin typeface="+mn-lt"/>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4" name="Billed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081343" cy="6858000"/>
          </a:xfrm>
          <a:prstGeom prst="rect">
            <a:avLst/>
          </a:prstGeom>
        </p:spPr>
      </p:pic>
      <p:pic>
        <p:nvPicPr>
          <p:cNvPr id="6" name="Billed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73207" y="6480750"/>
            <a:ext cx="2572139" cy="302605"/>
          </a:xfrm>
          <a:prstGeom prst="rect">
            <a:avLst/>
          </a:prstGeom>
        </p:spPr>
      </p:pic>
    </p:spTree>
    <p:extLst>
      <p:ext uri="{BB962C8B-B14F-4D97-AF65-F5344CB8AC3E}">
        <p14:creationId xmlns:p14="http://schemas.microsoft.com/office/powerpoint/2010/main" val="31979275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ekst - med overskrift B">
    <p:spTree>
      <p:nvGrpSpPr>
        <p:cNvPr id="1" name=""/>
        <p:cNvGrpSpPr/>
        <p:nvPr/>
      </p:nvGrpSpPr>
      <p:grpSpPr>
        <a:xfrm>
          <a:off x="0" y="0"/>
          <a:ext cx="0" cy="0"/>
          <a:chOff x="0" y="0"/>
          <a:chExt cx="0" cy="0"/>
        </a:xfrm>
      </p:grpSpPr>
      <p:sp>
        <p:nvSpPr>
          <p:cNvPr id="9" name="Pladsholder til tekst 8"/>
          <p:cNvSpPr>
            <a:spLocks noGrp="1"/>
          </p:cNvSpPr>
          <p:nvPr>
            <p:ph type="body" sz="quarter" idx="10"/>
          </p:nvPr>
        </p:nvSpPr>
        <p:spPr>
          <a:xfrm>
            <a:off x="6311590" y="1562457"/>
            <a:ext cx="5698272" cy="4820503"/>
          </a:xfrm>
        </p:spPr>
        <p:txBody>
          <a:bodyPr>
            <a:noAutofit/>
          </a:bodyPr>
          <a:lstStyle>
            <a:lvl1pPr>
              <a:spcBef>
                <a:spcPts val="1200"/>
              </a:spcBef>
              <a:spcAft>
                <a:spcPts val="1200"/>
              </a:spcAft>
              <a:buClr>
                <a:schemeClr val="bg1"/>
              </a:buClr>
              <a:buSzPct val="130000"/>
              <a:defRPr sz="2400" b="0" cap="none" spc="0">
                <a:ln w="0"/>
                <a:solidFill>
                  <a:schemeClr val="bg1"/>
                </a:solidFill>
                <a:effectLst/>
                <a:latin typeface="+mn-lt"/>
              </a:defRPr>
            </a:lvl1pPr>
            <a:lvl2pPr>
              <a:defRPr sz="2000" b="0" cap="none" spc="0">
                <a:ln w="0"/>
                <a:solidFill>
                  <a:schemeClr val="bg1"/>
                </a:solidFill>
                <a:effectLst>
                  <a:outerShdw blurRad="38100" dist="25400" dir="5400000" algn="ctr" rotWithShape="0">
                    <a:srgbClr val="6E747A">
                      <a:alpha val="43000"/>
                    </a:srgbClr>
                  </a:outerShdw>
                </a:effectLst>
                <a:latin typeface="+mn-lt"/>
              </a:defRPr>
            </a:lvl2pPr>
            <a:lvl3pPr>
              <a:defRPr b="0" cap="none" spc="0">
                <a:ln w="0"/>
                <a:solidFill>
                  <a:schemeClr val="bg1"/>
                </a:solidFill>
                <a:effectLst>
                  <a:outerShdw blurRad="38100" dist="25400" dir="5400000" algn="ctr" rotWithShape="0">
                    <a:srgbClr val="6E747A">
                      <a:alpha val="43000"/>
                    </a:srgbClr>
                  </a:outerShdw>
                </a:effectLst>
                <a:latin typeface="+mn-lt"/>
              </a:defRPr>
            </a:lvl3pPr>
            <a:lvl4pPr>
              <a:defRPr b="0" cap="none" spc="0">
                <a:ln w="0"/>
                <a:solidFill>
                  <a:schemeClr val="bg1"/>
                </a:solidFill>
                <a:effectLst>
                  <a:outerShdw blurRad="38100" dist="25400" dir="5400000" algn="ctr" rotWithShape="0">
                    <a:srgbClr val="6E747A">
                      <a:alpha val="43000"/>
                    </a:srgbClr>
                  </a:outerShdw>
                </a:effectLst>
                <a:latin typeface="+mn-lt"/>
              </a:defRPr>
            </a:lvl4pPr>
            <a:lvl5pPr>
              <a:defRPr b="0" cap="none" spc="0">
                <a:ln w="0"/>
                <a:solidFill>
                  <a:schemeClr val="bg1"/>
                </a:solidFill>
                <a:effectLst>
                  <a:outerShdw blurRad="38100" dist="25400" dir="5400000" algn="ctr" rotWithShape="0">
                    <a:srgbClr val="6E747A">
                      <a:alpha val="43000"/>
                    </a:srgbClr>
                  </a:outerShdw>
                </a:effectLst>
                <a:latin typeface="+mn-lt"/>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4" name="Billed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081343" cy="6858000"/>
          </a:xfrm>
          <a:prstGeom prst="rect">
            <a:avLst/>
          </a:prstGeom>
        </p:spPr>
      </p:pic>
      <p:pic>
        <p:nvPicPr>
          <p:cNvPr id="6" name="Billed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73207" y="6480750"/>
            <a:ext cx="2572139" cy="302605"/>
          </a:xfrm>
          <a:prstGeom prst="rect">
            <a:avLst/>
          </a:prstGeom>
        </p:spPr>
      </p:pic>
      <p:sp>
        <p:nvSpPr>
          <p:cNvPr id="2" name="Titel 1"/>
          <p:cNvSpPr>
            <a:spLocks noGrp="1"/>
          </p:cNvSpPr>
          <p:nvPr>
            <p:ph type="title"/>
          </p:nvPr>
        </p:nvSpPr>
        <p:spPr>
          <a:xfrm>
            <a:off x="6311590" y="220166"/>
            <a:ext cx="5833756" cy="1325563"/>
          </a:xfrm>
        </p:spPr>
        <p:txBody>
          <a:bodyPr>
            <a:normAutofit/>
          </a:bodyPr>
          <a:lstStyle>
            <a:lvl1pPr>
              <a:defRPr sz="3200">
                <a:solidFill>
                  <a:schemeClr val="bg1"/>
                </a:solidFill>
                <a:latin typeface="+mn-lt"/>
              </a:defRPr>
            </a:lvl1pPr>
          </a:lstStyle>
          <a:p>
            <a:r>
              <a:rPr lang="da-DK" dirty="0"/>
              <a:t>Klik for at redigere i master</a:t>
            </a:r>
          </a:p>
        </p:txBody>
      </p:sp>
    </p:spTree>
    <p:extLst>
      <p:ext uri="{BB962C8B-B14F-4D97-AF65-F5344CB8AC3E}">
        <p14:creationId xmlns:p14="http://schemas.microsoft.com/office/powerpoint/2010/main" val="37667485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F">
    <p:spTree>
      <p:nvGrpSpPr>
        <p:cNvPr id="1" name=""/>
        <p:cNvGrpSpPr/>
        <p:nvPr/>
      </p:nvGrpSpPr>
      <p:grpSpPr>
        <a:xfrm>
          <a:off x="0" y="0"/>
          <a:ext cx="0" cy="0"/>
          <a:chOff x="0" y="0"/>
          <a:chExt cx="0" cy="0"/>
        </a:xfrm>
      </p:grpSpPr>
      <p:sp>
        <p:nvSpPr>
          <p:cNvPr id="2" name="Titel 1"/>
          <p:cNvSpPr>
            <a:spLocks noGrp="1"/>
          </p:cNvSpPr>
          <p:nvPr>
            <p:ph type="title"/>
          </p:nvPr>
        </p:nvSpPr>
        <p:spPr>
          <a:xfrm>
            <a:off x="6390000" y="365129"/>
            <a:ext cx="5773460" cy="1325563"/>
          </a:xfrm>
        </p:spPr>
        <p:txBody>
          <a:bodyPr anchor="t" anchorCtr="0">
            <a:noAutofit/>
          </a:bodyPr>
          <a:lstStyle>
            <a:lvl1pPr>
              <a:defRPr sz="3200">
                <a:solidFill>
                  <a:schemeClr val="bg1"/>
                </a:solidFill>
                <a:latin typeface="+mn-lt"/>
              </a:defRPr>
            </a:lvl1pPr>
          </a:lstStyle>
          <a:p>
            <a:r>
              <a:rPr lang="da-DK" dirty="0"/>
              <a:t>Klik for at redigere i master</a:t>
            </a:r>
          </a:p>
        </p:txBody>
      </p:sp>
      <p:sp>
        <p:nvSpPr>
          <p:cNvPr id="9" name="Pladsholder til tekst 8"/>
          <p:cNvSpPr>
            <a:spLocks noGrp="1"/>
          </p:cNvSpPr>
          <p:nvPr>
            <p:ph type="body" sz="quarter" idx="10"/>
          </p:nvPr>
        </p:nvSpPr>
        <p:spPr>
          <a:xfrm>
            <a:off x="6390000" y="1702963"/>
            <a:ext cx="5597058" cy="4820503"/>
          </a:xfrm>
        </p:spPr>
        <p:txBody>
          <a:bodyPr>
            <a:noAutofit/>
          </a:bodyPr>
          <a:lstStyle>
            <a:lvl1pPr>
              <a:spcBef>
                <a:spcPts val="1200"/>
              </a:spcBef>
              <a:spcAft>
                <a:spcPts val="1200"/>
              </a:spcAft>
              <a:buClr>
                <a:schemeClr val="bg1"/>
              </a:buClr>
              <a:buSzPct val="130000"/>
              <a:defRPr sz="2400" b="0" cap="none" spc="0">
                <a:ln w="0"/>
                <a:solidFill>
                  <a:schemeClr val="bg1"/>
                </a:solidFill>
                <a:effectLst/>
                <a:latin typeface="+mn-lt"/>
              </a:defRPr>
            </a:lvl1pPr>
            <a:lvl2pPr>
              <a:defRPr sz="2000" b="0" cap="none" spc="0">
                <a:ln w="0"/>
                <a:solidFill>
                  <a:schemeClr val="bg1"/>
                </a:solidFill>
                <a:effectLst>
                  <a:outerShdw blurRad="38100" dist="25400" dir="5400000" algn="ctr" rotWithShape="0">
                    <a:srgbClr val="6E747A">
                      <a:alpha val="43000"/>
                    </a:srgbClr>
                  </a:outerShdw>
                </a:effectLst>
                <a:latin typeface="+mn-lt"/>
              </a:defRPr>
            </a:lvl2pPr>
            <a:lvl3pPr>
              <a:defRPr b="0" cap="none" spc="0">
                <a:ln w="0"/>
                <a:solidFill>
                  <a:schemeClr val="bg1"/>
                </a:solidFill>
                <a:effectLst>
                  <a:outerShdw blurRad="38100" dist="25400" dir="5400000" algn="ctr" rotWithShape="0">
                    <a:srgbClr val="6E747A">
                      <a:alpha val="43000"/>
                    </a:srgbClr>
                  </a:outerShdw>
                </a:effectLst>
                <a:latin typeface="+mn-lt"/>
              </a:defRPr>
            </a:lvl3pPr>
            <a:lvl4pPr>
              <a:defRPr b="0" cap="none" spc="0">
                <a:ln w="0"/>
                <a:solidFill>
                  <a:schemeClr val="bg1"/>
                </a:solidFill>
                <a:effectLst>
                  <a:outerShdw blurRad="38100" dist="25400" dir="5400000" algn="ctr" rotWithShape="0">
                    <a:srgbClr val="6E747A">
                      <a:alpha val="43000"/>
                    </a:srgbClr>
                  </a:outerShdw>
                </a:effectLst>
                <a:latin typeface="+mn-lt"/>
              </a:defRPr>
            </a:lvl4pPr>
            <a:lvl5pPr>
              <a:defRPr b="0" cap="none" spc="0">
                <a:ln w="0"/>
                <a:solidFill>
                  <a:schemeClr val="bg1"/>
                </a:solidFill>
                <a:effectLst>
                  <a:outerShdw blurRad="38100" dist="25400" dir="5400000" algn="ctr" rotWithShape="0">
                    <a:srgbClr val="6E747A">
                      <a:alpha val="43000"/>
                    </a:srgbClr>
                  </a:outerShdw>
                </a:effectLst>
                <a:latin typeface="+mn-lt"/>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4" name="Billed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3388" y="0"/>
            <a:ext cx="6055561" cy="6858000"/>
          </a:xfrm>
          <a:prstGeom prst="rect">
            <a:avLst/>
          </a:prstGeom>
        </p:spPr>
      </p:pic>
      <p:pic>
        <p:nvPicPr>
          <p:cNvPr id="7" name="Billed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73207" y="6480750"/>
            <a:ext cx="2572139" cy="302605"/>
          </a:xfrm>
          <a:prstGeom prst="rect">
            <a:avLst/>
          </a:prstGeom>
        </p:spPr>
      </p:pic>
    </p:spTree>
    <p:extLst>
      <p:ext uri="{BB962C8B-B14F-4D97-AF65-F5344CB8AC3E}">
        <p14:creationId xmlns:p14="http://schemas.microsoft.com/office/powerpoint/2010/main" val="30298174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G">
    <p:spTree>
      <p:nvGrpSpPr>
        <p:cNvPr id="1" name=""/>
        <p:cNvGrpSpPr/>
        <p:nvPr/>
      </p:nvGrpSpPr>
      <p:grpSpPr>
        <a:xfrm>
          <a:off x="0" y="0"/>
          <a:ext cx="0" cy="0"/>
          <a:chOff x="0" y="0"/>
          <a:chExt cx="0" cy="0"/>
        </a:xfrm>
      </p:grpSpPr>
      <p:sp>
        <p:nvSpPr>
          <p:cNvPr id="2" name="Titel 1"/>
          <p:cNvSpPr>
            <a:spLocks noGrp="1"/>
          </p:cNvSpPr>
          <p:nvPr>
            <p:ph type="title"/>
          </p:nvPr>
        </p:nvSpPr>
        <p:spPr>
          <a:xfrm>
            <a:off x="343227" y="365129"/>
            <a:ext cx="5781458" cy="1325563"/>
          </a:xfrm>
        </p:spPr>
        <p:txBody>
          <a:bodyPr anchor="t" anchorCtr="0">
            <a:noAutofit/>
          </a:bodyPr>
          <a:lstStyle>
            <a:lvl1pPr>
              <a:defRPr sz="3200">
                <a:solidFill>
                  <a:schemeClr val="bg1"/>
                </a:solidFill>
                <a:latin typeface="+mn-lt"/>
              </a:defRPr>
            </a:lvl1pPr>
          </a:lstStyle>
          <a:p>
            <a:r>
              <a:rPr lang="da-DK" dirty="0"/>
              <a:t>Klik for at redigere i master</a:t>
            </a:r>
          </a:p>
        </p:txBody>
      </p:sp>
      <p:sp>
        <p:nvSpPr>
          <p:cNvPr id="9" name="Pladsholder til tekst 8"/>
          <p:cNvSpPr>
            <a:spLocks noGrp="1"/>
          </p:cNvSpPr>
          <p:nvPr>
            <p:ph type="body" sz="quarter" idx="10"/>
          </p:nvPr>
        </p:nvSpPr>
        <p:spPr>
          <a:xfrm>
            <a:off x="342610" y="1702963"/>
            <a:ext cx="5597058" cy="4820503"/>
          </a:xfrm>
        </p:spPr>
        <p:txBody>
          <a:bodyPr>
            <a:noAutofit/>
          </a:bodyPr>
          <a:lstStyle>
            <a:lvl1pPr>
              <a:spcBef>
                <a:spcPts val="1200"/>
              </a:spcBef>
              <a:spcAft>
                <a:spcPts val="1200"/>
              </a:spcAft>
              <a:buClr>
                <a:schemeClr val="bg1"/>
              </a:buClr>
              <a:buSzPct val="130000"/>
              <a:defRPr sz="2400" b="0" cap="none" spc="0">
                <a:ln w="0"/>
                <a:solidFill>
                  <a:schemeClr val="bg1"/>
                </a:solidFill>
                <a:effectLst/>
                <a:latin typeface="+mn-lt"/>
              </a:defRPr>
            </a:lvl1pPr>
            <a:lvl2pPr>
              <a:defRPr sz="2000" b="0" cap="none" spc="0">
                <a:ln w="0"/>
                <a:solidFill>
                  <a:schemeClr val="bg1"/>
                </a:solidFill>
                <a:effectLst>
                  <a:outerShdw blurRad="38100" dist="25400" dir="5400000" algn="ctr" rotWithShape="0">
                    <a:srgbClr val="6E747A">
                      <a:alpha val="43000"/>
                    </a:srgbClr>
                  </a:outerShdw>
                </a:effectLst>
                <a:latin typeface="+mn-lt"/>
              </a:defRPr>
            </a:lvl2pPr>
            <a:lvl3pPr>
              <a:defRPr b="0" cap="none" spc="0">
                <a:ln w="0"/>
                <a:solidFill>
                  <a:schemeClr val="bg1"/>
                </a:solidFill>
                <a:effectLst>
                  <a:outerShdw blurRad="38100" dist="25400" dir="5400000" algn="ctr" rotWithShape="0">
                    <a:srgbClr val="6E747A">
                      <a:alpha val="43000"/>
                    </a:srgbClr>
                  </a:outerShdw>
                </a:effectLst>
                <a:latin typeface="+mn-lt"/>
              </a:defRPr>
            </a:lvl3pPr>
            <a:lvl4pPr>
              <a:defRPr b="0" cap="none" spc="0">
                <a:ln w="0"/>
                <a:solidFill>
                  <a:schemeClr val="bg1"/>
                </a:solidFill>
                <a:effectLst>
                  <a:outerShdw blurRad="38100" dist="25400" dir="5400000" algn="ctr" rotWithShape="0">
                    <a:srgbClr val="6E747A">
                      <a:alpha val="43000"/>
                    </a:srgbClr>
                  </a:outerShdw>
                </a:effectLst>
                <a:latin typeface="+mn-lt"/>
              </a:defRPr>
            </a:lvl4pPr>
            <a:lvl5pPr>
              <a:defRPr b="0" cap="none" spc="0">
                <a:ln w="0"/>
                <a:solidFill>
                  <a:schemeClr val="bg1"/>
                </a:solidFill>
                <a:effectLst>
                  <a:outerShdw blurRad="38100" dist="25400" dir="5400000" algn="ctr" rotWithShape="0">
                    <a:srgbClr val="6E747A">
                      <a:alpha val="43000"/>
                    </a:srgbClr>
                  </a:outerShdw>
                </a:effectLst>
                <a:latin typeface="+mn-lt"/>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6" name="Billed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13927" y="372"/>
            <a:ext cx="6063205" cy="6857255"/>
          </a:xfrm>
          <a:prstGeom prst="rect">
            <a:avLst/>
          </a:prstGeom>
        </p:spPr>
      </p:pic>
      <p:pic>
        <p:nvPicPr>
          <p:cNvPr id="7" name="Billed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73207" y="6480750"/>
            <a:ext cx="2572139" cy="302605"/>
          </a:xfrm>
          <a:prstGeom prst="rect">
            <a:avLst/>
          </a:prstGeom>
        </p:spPr>
      </p:pic>
    </p:spTree>
    <p:extLst>
      <p:ext uri="{BB962C8B-B14F-4D97-AF65-F5344CB8AC3E}">
        <p14:creationId xmlns:p14="http://schemas.microsoft.com/office/powerpoint/2010/main" val="315990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1359FE03-74C1-4C27-BA17-1CC0B9FCBC6C}" type="slidenum">
              <a:rPr lang="da-DK" smtClean="0"/>
              <a:t>‹nr.›</a:t>
            </a:fld>
            <a:endParaRPr lang="da-DK"/>
          </a:p>
        </p:txBody>
      </p:sp>
      <p:pic>
        <p:nvPicPr>
          <p:cNvPr id="7" name="Billed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9848"/>
          <a:stretch/>
        </p:blipFill>
        <p:spPr>
          <a:xfrm>
            <a:off x="3676268" y="70152"/>
            <a:ext cx="8443041" cy="6713207"/>
          </a:xfrm>
          <a:prstGeom prst="rect">
            <a:avLst/>
          </a:prstGeom>
          <a:noFill/>
        </p:spPr>
      </p:pic>
      <p:sp>
        <p:nvSpPr>
          <p:cNvPr id="12" name="Rektangel 11"/>
          <p:cNvSpPr/>
          <p:nvPr userDrawn="1"/>
        </p:nvSpPr>
        <p:spPr>
          <a:xfrm>
            <a:off x="3543560" y="3454291"/>
            <a:ext cx="5218545" cy="16534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Undertitel 2"/>
          <p:cNvSpPr>
            <a:spLocks noGrp="1"/>
          </p:cNvSpPr>
          <p:nvPr>
            <p:ph type="subTitle" idx="1" hasCustomPrompt="1"/>
          </p:nvPr>
        </p:nvSpPr>
        <p:spPr>
          <a:xfrm>
            <a:off x="3663827" y="4688300"/>
            <a:ext cx="5098278" cy="434045"/>
          </a:xfrm>
          <a:solidFill>
            <a:schemeClr val="tx1"/>
          </a:solidFill>
        </p:spPr>
        <p:txBody>
          <a:bodyPr anchor="ctr">
            <a:normAutofit/>
          </a:bodyPr>
          <a:lstStyle>
            <a:lvl1pPr marL="0" indent="0" algn="r">
              <a:buNone/>
              <a:defRPr sz="16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a-DK" dirty="0"/>
              <a:t>Dato</a:t>
            </a:r>
          </a:p>
        </p:txBody>
      </p:sp>
      <p:sp>
        <p:nvSpPr>
          <p:cNvPr id="2" name="Titel 1"/>
          <p:cNvSpPr>
            <a:spLocks noGrp="1"/>
          </p:cNvSpPr>
          <p:nvPr>
            <p:ph type="ctrTitle" hasCustomPrompt="1"/>
          </p:nvPr>
        </p:nvSpPr>
        <p:spPr>
          <a:xfrm>
            <a:off x="3663828" y="3568390"/>
            <a:ext cx="5098277" cy="1078791"/>
          </a:xfrm>
          <a:solidFill>
            <a:schemeClr val="tx1"/>
          </a:solidFill>
        </p:spPr>
        <p:txBody>
          <a:bodyPr anchor="b">
            <a:normAutofit/>
          </a:bodyPr>
          <a:lstStyle>
            <a:lvl1pPr algn="r">
              <a:defRPr sz="4000" b="1">
                <a:solidFill>
                  <a:schemeClr val="bg1"/>
                </a:solidFill>
              </a:defRPr>
            </a:lvl1pPr>
          </a:lstStyle>
          <a:p>
            <a:r>
              <a:rPr lang="da-DK" dirty="0"/>
              <a:t>Titel</a:t>
            </a:r>
          </a:p>
        </p:txBody>
      </p:sp>
    </p:spTree>
    <p:extLst>
      <p:ext uri="{BB962C8B-B14F-4D97-AF65-F5344CB8AC3E}">
        <p14:creationId xmlns:p14="http://schemas.microsoft.com/office/powerpoint/2010/main" val="5494157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B">
    <p:spTree>
      <p:nvGrpSpPr>
        <p:cNvPr id="1" name=""/>
        <p:cNvGrpSpPr/>
        <p:nvPr/>
      </p:nvGrpSpPr>
      <p:grpSpPr>
        <a:xfrm>
          <a:off x="0" y="0"/>
          <a:ext cx="0" cy="0"/>
          <a:chOff x="0" y="0"/>
          <a:chExt cx="0" cy="0"/>
        </a:xfrm>
      </p:grpSpPr>
      <p:sp>
        <p:nvSpPr>
          <p:cNvPr id="2" name="Titel 1"/>
          <p:cNvSpPr>
            <a:spLocks noGrp="1"/>
          </p:cNvSpPr>
          <p:nvPr>
            <p:ph type="title"/>
          </p:nvPr>
        </p:nvSpPr>
        <p:spPr>
          <a:xfrm>
            <a:off x="343227" y="365129"/>
            <a:ext cx="5755173" cy="1325563"/>
          </a:xfrm>
        </p:spPr>
        <p:txBody>
          <a:bodyPr anchor="t" anchorCtr="0">
            <a:noAutofit/>
          </a:bodyPr>
          <a:lstStyle>
            <a:lvl1pPr>
              <a:defRPr sz="3200">
                <a:solidFill>
                  <a:schemeClr val="bg1"/>
                </a:solidFill>
                <a:latin typeface="+mn-lt"/>
              </a:defRPr>
            </a:lvl1pPr>
          </a:lstStyle>
          <a:p>
            <a:r>
              <a:rPr lang="da-DK" dirty="0"/>
              <a:t>Klik for at redigere i master</a:t>
            </a:r>
          </a:p>
        </p:txBody>
      </p:sp>
      <p:sp>
        <p:nvSpPr>
          <p:cNvPr id="9" name="Pladsholder til tekst 8"/>
          <p:cNvSpPr>
            <a:spLocks noGrp="1"/>
          </p:cNvSpPr>
          <p:nvPr>
            <p:ph type="body" sz="quarter" idx="10"/>
          </p:nvPr>
        </p:nvSpPr>
        <p:spPr>
          <a:xfrm>
            <a:off x="342610" y="1702963"/>
            <a:ext cx="5485546" cy="4820503"/>
          </a:xfrm>
        </p:spPr>
        <p:txBody>
          <a:bodyPr>
            <a:noAutofit/>
          </a:bodyPr>
          <a:lstStyle>
            <a:lvl1pPr>
              <a:spcBef>
                <a:spcPts val="1200"/>
              </a:spcBef>
              <a:spcAft>
                <a:spcPts val="1200"/>
              </a:spcAft>
              <a:buClr>
                <a:schemeClr val="bg1"/>
              </a:buClr>
              <a:buSzPct val="130000"/>
              <a:defRPr sz="2400" b="0" cap="none" spc="0">
                <a:ln w="0"/>
                <a:solidFill>
                  <a:schemeClr val="bg1"/>
                </a:solidFill>
                <a:effectLst/>
                <a:latin typeface="+mn-lt"/>
              </a:defRPr>
            </a:lvl1pPr>
            <a:lvl2pPr>
              <a:defRPr sz="2000" b="0" cap="none" spc="0">
                <a:ln w="0"/>
                <a:solidFill>
                  <a:schemeClr val="bg1"/>
                </a:solidFill>
                <a:effectLst>
                  <a:outerShdw blurRad="38100" dist="25400" dir="5400000" algn="ctr" rotWithShape="0">
                    <a:srgbClr val="6E747A">
                      <a:alpha val="43000"/>
                    </a:srgbClr>
                  </a:outerShdw>
                </a:effectLst>
                <a:latin typeface="+mn-lt"/>
              </a:defRPr>
            </a:lvl2pPr>
            <a:lvl3pPr>
              <a:defRPr b="0" cap="none" spc="0">
                <a:ln w="0"/>
                <a:solidFill>
                  <a:schemeClr val="bg1"/>
                </a:solidFill>
                <a:effectLst>
                  <a:outerShdw blurRad="38100" dist="25400" dir="5400000" algn="ctr" rotWithShape="0">
                    <a:srgbClr val="6E747A">
                      <a:alpha val="43000"/>
                    </a:srgbClr>
                  </a:outerShdw>
                </a:effectLst>
                <a:latin typeface="+mn-lt"/>
              </a:defRPr>
            </a:lvl3pPr>
            <a:lvl4pPr>
              <a:defRPr b="0" cap="none" spc="0">
                <a:ln w="0"/>
                <a:solidFill>
                  <a:schemeClr val="bg1"/>
                </a:solidFill>
                <a:effectLst>
                  <a:outerShdw blurRad="38100" dist="25400" dir="5400000" algn="ctr" rotWithShape="0">
                    <a:srgbClr val="6E747A">
                      <a:alpha val="43000"/>
                    </a:srgbClr>
                  </a:outerShdw>
                </a:effectLst>
                <a:latin typeface="+mn-lt"/>
              </a:defRPr>
            </a:lvl4pPr>
            <a:lvl5pPr>
              <a:defRPr b="0" cap="none" spc="0">
                <a:ln w="0"/>
                <a:solidFill>
                  <a:schemeClr val="bg1"/>
                </a:solidFill>
                <a:effectLst>
                  <a:outerShdw blurRad="38100" dist="25400" dir="5400000" algn="ctr" rotWithShape="0">
                    <a:srgbClr val="6E747A">
                      <a:alpha val="43000"/>
                    </a:srgbClr>
                  </a:outerShdw>
                </a:effectLst>
                <a:latin typeface="+mn-lt"/>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6" name="Billed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98400" y="1350"/>
            <a:ext cx="6093600" cy="6855300"/>
          </a:xfrm>
          <a:prstGeom prst="rect">
            <a:avLst/>
          </a:prstGeom>
          <a:ln>
            <a:noFill/>
          </a:ln>
        </p:spPr>
      </p:pic>
      <p:pic>
        <p:nvPicPr>
          <p:cNvPr id="7" name="Billed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73207" y="6480750"/>
            <a:ext cx="2572139" cy="302605"/>
          </a:xfrm>
          <a:prstGeom prst="rect">
            <a:avLst/>
          </a:prstGeom>
        </p:spPr>
      </p:pic>
    </p:spTree>
    <p:extLst>
      <p:ext uri="{BB962C8B-B14F-4D97-AF65-F5344CB8AC3E}">
        <p14:creationId xmlns:p14="http://schemas.microsoft.com/office/powerpoint/2010/main" val="23925763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Slut">
    <p:spTree>
      <p:nvGrpSpPr>
        <p:cNvPr id="1" name=""/>
        <p:cNvGrpSpPr/>
        <p:nvPr/>
      </p:nvGrpSpPr>
      <p:grpSpPr>
        <a:xfrm>
          <a:off x="0" y="0"/>
          <a:ext cx="0" cy="0"/>
          <a:chOff x="0" y="0"/>
          <a:chExt cx="0" cy="0"/>
        </a:xfrm>
      </p:grpSpPr>
      <p:pic>
        <p:nvPicPr>
          <p:cNvPr id="5" name="Billed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1242"/>
          <a:stretch/>
        </p:blipFill>
        <p:spPr>
          <a:xfrm>
            <a:off x="145913" y="70150"/>
            <a:ext cx="11885843" cy="6713207"/>
          </a:xfrm>
          <a:prstGeom prst="rect">
            <a:avLst/>
          </a:prstGeom>
          <a:noFill/>
        </p:spPr>
      </p:pic>
    </p:spTree>
    <p:extLst>
      <p:ext uri="{BB962C8B-B14F-4D97-AF65-F5344CB8AC3E}">
        <p14:creationId xmlns:p14="http://schemas.microsoft.com/office/powerpoint/2010/main" val="17299651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ggrund til grafik">
    <p:spTree>
      <p:nvGrpSpPr>
        <p:cNvPr id="1" name=""/>
        <p:cNvGrpSpPr/>
        <p:nvPr/>
      </p:nvGrpSpPr>
      <p:grpSpPr>
        <a:xfrm>
          <a:off x="0" y="0"/>
          <a:ext cx="0" cy="0"/>
          <a:chOff x="0" y="0"/>
          <a:chExt cx="0" cy="0"/>
        </a:xfrm>
      </p:grpSpPr>
      <p:pic>
        <p:nvPicPr>
          <p:cNvPr id="6" name="Billede 5"/>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13088" t="4998" r="7317" b="35177"/>
          <a:stretch/>
        </p:blipFill>
        <p:spPr>
          <a:xfrm>
            <a:off x="0" y="0"/>
            <a:ext cx="12192000" cy="6858000"/>
          </a:xfrm>
          <a:prstGeom prst="rect">
            <a:avLst/>
          </a:prstGeom>
        </p:spPr>
      </p:pic>
      <p:sp>
        <p:nvSpPr>
          <p:cNvPr id="10" name="Titel 9"/>
          <p:cNvSpPr>
            <a:spLocks noGrp="1"/>
          </p:cNvSpPr>
          <p:nvPr>
            <p:ph type="title" hasCustomPrompt="1"/>
          </p:nvPr>
        </p:nvSpPr>
        <p:spPr>
          <a:xfrm>
            <a:off x="838200" y="41853"/>
            <a:ext cx="10515600" cy="1325563"/>
          </a:xfrm>
        </p:spPr>
        <p:txBody>
          <a:bodyPr>
            <a:normAutofit/>
          </a:bodyPr>
          <a:lstStyle>
            <a:lvl1pPr algn="ctr">
              <a:defRPr sz="4000" b="1"/>
            </a:lvl1pPr>
          </a:lstStyle>
          <a:p>
            <a:r>
              <a:rPr lang="da-DK" dirty="0"/>
              <a:t>Overskrift</a:t>
            </a:r>
          </a:p>
        </p:txBody>
      </p:sp>
    </p:spTree>
    <p:extLst>
      <p:ext uri="{BB962C8B-B14F-4D97-AF65-F5344CB8AC3E}">
        <p14:creationId xmlns:p14="http://schemas.microsoft.com/office/powerpoint/2010/main" val="36830343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A8194344-3FB8-4833-BFDD-D32222FAB550}" type="datetimeFigureOut">
              <a:rPr lang="da-DK" smtClean="0"/>
              <a:t>17-09-2018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1359FE03-74C1-4C27-BA17-1CC0B9FCBC6C}" type="slidenum">
              <a:rPr lang="da-DK" smtClean="0"/>
              <a:t>‹nr.›</a:t>
            </a:fld>
            <a:endParaRPr lang="da-DK"/>
          </a:p>
        </p:txBody>
      </p:sp>
    </p:spTree>
    <p:extLst>
      <p:ext uri="{BB962C8B-B14F-4D97-AF65-F5344CB8AC3E}">
        <p14:creationId xmlns:p14="http://schemas.microsoft.com/office/powerpoint/2010/main" val="17353864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1" y="1709742"/>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A8194344-3FB8-4833-BFDD-D32222FAB550}" type="datetimeFigureOut">
              <a:rPr lang="da-DK" smtClean="0"/>
              <a:t>17-09-2018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1359FE03-74C1-4C27-BA17-1CC0B9FCBC6C}" type="slidenum">
              <a:rPr lang="da-DK" smtClean="0"/>
              <a:t>‹nr.›</a:t>
            </a:fld>
            <a:endParaRPr lang="da-DK"/>
          </a:p>
        </p:txBody>
      </p:sp>
    </p:spTree>
    <p:extLst>
      <p:ext uri="{BB962C8B-B14F-4D97-AF65-F5344CB8AC3E}">
        <p14:creationId xmlns:p14="http://schemas.microsoft.com/office/powerpoint/2010/main" val="6367454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9"/>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da-DK"/>
              <a:t>Klik for at redigere i master</a:t>
            </a:r>
          </a:p>
        </p:txBody>
      </p:sp>
      <p:sp>
        <p:nvSpPr>
          <p:cNvPr id="4" name="Pladsholder til indhold 3"/>
          <p:cNvSpPr>
            <a:spLocks noGrp="1"/>
          </p:cNvSpPr>
          <p:nvPr>
            <p:ph sz="half" idx="2"/>
          </p:nvPr>
        </p:nvSpPr>
        <p:spPr>
          <a:xfrm>
            <a:off x="839789" y="2505075"/>
            <a:ext cx="5157787"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6172202" y="2505075"/>
            <a:ext cx="5183188"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A8194344-3FB8-4833-BFDD-D32222FAB550}" type="datetimeFigureOut">
              <a:rPr lang="da-DK" smtClean="0"/>
              <a:t>17-09-2018</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1359FE03-74C1-4C27-BA17-1CC0B9FCBC6C}" type="slidenum">
              <a:rPr lang="da-DK" smtClean="0"/>
              <a:t>‹nr.›</a:t>
            </a:fld>
            <a:endParaRPr lang="da-DK"/>
          </a:p>
        </p:txBody>
      </p:sp>
    </p:spTree>
    <p:extLst>
      <p:ext uri="{BB962C8B-B14F-4D97-AF65-F5344CB8AC3E}">
        <p14:creationId xmlns:p14="http://schemas.microsoft.com/office/powerpoint/2010/main" val="1995099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A8194344-3FB8-4833-BFDD-D32222FAB550}" type="datetimeFigureOut">
              <a:rPr lang="da-DK" smtClean="0"/>
              <a:t>17-09-2018</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1359FE03-74C1-4C27-BA17-1CC0B9FCBC6C}" type="slidenum">
              <a:rPr lang="da-DK" smtClean="0"/>
              <a:t>‹nr.›</a:t>
            </a:fld>
            <a:endParaRPr lang="da-DK"/>
          </a:p>
        </p:txBody>
      </p:sp>
    </p:spTree>
    <p:extLst>
      <p:ext uri="{BB962C8B-B14F-4D97-AF65-F5344CB8AC3E}">
        <p14:creationId xmlns:p14="http://schemas.microsoft.com/office/powerpoint/2010/main" val="28103159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A8194344-3FB8-4833-BFDD-D32222FAB550}" type="datetimeFigureOut">
              <a:rPr lang="da-DK" smtClean="0"/>
              <a:t>17-09-2018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1359FE03-74C1-4C27-BA17-1CC0B9FCBC6C}" type="slidenum">
              <a:rPr lang="da-DK" smtClean="0"/>
              <a:t>‹nr.›</a:t>
            </a:fld>
            <a:endParaRPr lang="da-DK"/>
          </a:p>
        </p:txBody>
      </p:sp>
    </p:spTree>
    <p:extLst>
      <p:ext uri="{BB962C8B-B14F-4D97-AF65-F5344CB8AC3E}">
        <p14:creationId xmlns:p14="http://schemas.microsoft.com/office/powerpoint/2010/main" val="24739640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A8194344-3FB8-4833-BFDD-D32222FAB550}" type="datetimeFigureOut">
              <a:rPr lang="da-DK" smtClean="0"/>
              <a:t>17-09-2018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1359FE03-74C1-4C27-BA17-1CC0B9FCBC6C}" type="slidenum">
              <a:rPr lang="da-DK" smtClean="0"/>
              <a:t>‹nr.›</a:t>
            </a:fld>
            <a:endParaRPr lang="da-DK"/>
          </a:p>
        </p:txBody>
      </p:sp>
    </p:spTree>
    <p:extLst>
      <p:ext uri="{BB962C8B-B14F-4D97-AF65-F5344CB8AC3E}">
        <p14:creationId xmlns:p14="http://schemas.microsoft.com/office/powerpoint/2010/main" val="32197085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A8194344-3FB8-4833-BFDD-D32222FAB550}" type="datetimeFigureOut">
              <a:rPr lang="da-DK" smtClean="0"/>
              <a:t>17-09-2018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1359FE03-74C1-4C27-BA17-1CC0B9FCBC6C}" type="slidenum">
              <a:rPr lang="da-DK" smtClean="0"/>
              <a:t>‹nr.›</a:t>
            </a:fld>
            <a:endParaRPr lang="da-DK"/>
          </a:p>
        </p:txBody>
      </p:sp>
    </p:spTree>
    <p:extLst>
      <p:ext uri="{BB962C8B-B14F-4D97-AF65-F5344CB8AC3E}">
        <p14:creationId xmlns:p14="http://schemas.microsoft.com/office/powerpoint/2010/main" val="29041722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2"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2" y="365125"/>
            <a:ext cx="7734300" cy="581183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A8194344-3FB8-4833-BFDD-D32222FAB550}" type="datetimeFigureOut">
              <a:rPr lang="da-DK" smtClean="0"/>
              <a:t>17-09-2018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1359FE03-74C1-4C27-BA17-1CC0B9FCBC6C}" type="slidenum">
              <a:rPr lang="da-DK" smtClean="0"/>
              <a:t>‹nr.›</a:t>
            </a:fld>
            <a:endParaRPr lang="da-DK"/>
          </a:p>
        </p:txBody>
      </p:sp>
    </p:spTree>
    <p:extLst>
      <p:ext uri="{BB962C8B-B14F-4D97-AF65-F5344CB8AC3E}">
        <p14:creationId xmlns:p14="http://schemas.microsoft.com/office/powerpoint/2010/main" val="31448383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ekst B">
    <p:spTree>
      <p:nvGrpSpPr>
        <p:cNvPr id="1" name=""/>
        <p:cNvGrpSpPr/>
        <p:nvPr/>
      </p:nvGrpSpPr>
      <p:grpSpPr>
        <a:xfrm>
          <a:off x="0" y="0"/>
          <a:ext cx="0" cy="0"/>
          <a:chOff x="0" y="0"/>
          <a:chExt cx="0" cy="0"/>
        </a:xfrm>
      </p:grpSpPr>
      <p:sp>
        <p:nvSpPr>
          <p:cNvPr id="2" name="Titel 1"/>
          <p:cNvSpPr>
            <a:spLocks noGrp="1"/>
          </p:cNvSpPr>
          <p:nvPr>
            <p:ph type="title"/>
          </p:nvPr>
        </p:nvSpPr>
        <p:spPr>
          <a:xfrm>
            <a:off x="343227" y="365129"/>
            <a:ext cx="5755173" cy="1325563"/>
          </a:xfrm>
        </p:spPr>
        <p:txBody>
          <a:bodyPr anchor="t" anchorCtr="0">
            <a:noAutofit/>
          </a:bodyPr>
          <a:lstStyle>
            <a:lvl1pPr>
              <a:defRPr sz="3200">
                <a:solidFill>
                  <a:schemeClr val="bg1"/>
                </a:solidFill>
                <a:latin typeface="+mn-lt"/>
              </a:defRPr>
            </a:lvl1pPr>
          </a:lstStyle>
          <a:p>
            <a:r>
              <a:rPr lang="da-DK" dirty="0"/>
              <a:t>Klik for at redigere i master</a:t>
            </a:r>
          </a:p>
        </p:txBody>
      </p:sp>
      <p:sp>
        <p:nvSpPr>
          <p:cNvPr id="9" name="Pladsholder til tekst 8"/>
          <p:cNvSpPr>
            <a:spLocks noGrp="1"/>
          </p:cNvSpPr>
          <p:nvPr>
            <p:ph type="body" sz="quarter" idx="10"/>
          </p:nvPr>
        </p:nvSpPr>
        <p:spPr>
          <a:xfrm>
            <a:off x="342610" y="1702963"/>
            <a:ext cx="5485546" cy="4820503"/>
          </a:xfrm>
        </p:spPr>
        <p:txBody>
          <a:bodyPr>
            <a:noAutofit/>
          </a:bodyPr>
          <a:lstStyle>
            <a:lvl1pPr>
              <a:spcBef>
                <a:spcPts val="1200"/>
              </a:spcBef>
              <a:spcAft>
                <a:spcPts val="1200"/>
              </a:spcAft>
              <a:buClr>
                <a:schemeClr val="bg1"/>
              </a:buClr>
              <a:buSzPct val="130000"/>
              <a:defRPr sz="2400" b="0" cap="none" spc="0">
                <a:ln w="0"/>
                <a:solidFill>
                  <a:schemeClr val="bg1"/>
                </a:solidFill>
                <a:effectLst/>
                <a:latin typeface="+mn-lt"/>
              </a:defRPr>
            </a:lvl1pPr>
            <a:lvl2pPr>
              <a:defRPr sz="2000" b="0" cap="none" spc="0">
                <a:ln w="0"/>
                <a:solidFill>
                  <a:schemeClr val="bg1"/>
                </a:solidFill>
                <a:effectLst>
                  <a:outerShdw blurRad="38100" dist="25400" dir="5400000" algn="ctr" rotWithShape="0">
                    <a:srgbClr val="6E747A">
                      <a:alpha val="43000"/>
                    </a:srgbClr>
                  </a:outerShdw>
                </a:effectLst>
                <a:latin typeface="+mn-lt"/>
              </a:defRPr>
            </a:lvl2pPr>
            <a:lvl3pPr>
              <a:defRPr b="0" cap="none" spc="0">
                <a:ln w="0"/>
                <a:solidFill>
                  <a:schemeClr val="bg1"/>
                </a:solidFill>
                <a:effectLst>
                  <a:outerShdw blurRad="38100" dist="25400" dir="5400000" algn="ctr" rotWithShape="0">
                    <a:srgbClr val="6E747A">
                      <a:alpha val="43000"/>
                    </a:srgbClr>
                  </a:outerShdw>
                </a:effectLst>
                <a:latin typeface="+mn-lt"/>
              </a:defRPr>
            </a:lvl3pPr>
            <a:lvl4pPr>
              <a:defRPr b="0" cap="none" spc="0">
                <a:ln w="0"/>
                <a:solidFill>
                  <a:schemeClr val="bg1"/>
                </a:solidFill>
                <a:effectLst>
                  <a:outerShdw blurRad="38100" dist="25400" dir="5400000" algn="ctr" rotWithShape="0">
                    <a:srgbClr val="6E747A">
                      <a:alpha val="43000"/>
                    </a:srgbClr>
                  </a:outerShdw>
                </a:effectLst>
                <a:latin typeface="+mn-lt"/>
              </a:defRPr>
            </a:lvl4pPr>
            <a:lvl5pPr>
              <a:defRPr b="0" cap="none" spc="0">
                <a:ln w="0"/>
                <a:solidFill>
                  <a:schemeClr val="bg1"/>
                </a:solidFill>
                <a:effectLst>
                  <a:outerShdw blurRad="38100" dist="25400" dir="5400000" algn="ctr" rotWithShape="0">
                    <a:srgbClr val="6E747A">
                      <a:alpha val="43000"/>
                    </a:srgbClr>
                  </a:outerShdw>
                </a:effectLst>
                <a:latin typeface="+mn-lt"/>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8" name="Billed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6098399" y="-2"/>
            <a:ext cx="6118410" cy="6858000"/>
          </a:xfrm>
          <a:prstGeom prst="rect">
            <a:avLst/>
          </a:prstGeom>
        </p:spPr>
      </p:pic>
      <p:pic>
        <p:nvPicPr>
          <p:cNvPr id="7" name="Billed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73207" y="6480750"/>
            <a:ext cx="2572139" cy="302605"/>
          </a:xfrm>
          <a:prstGeom prst="rect">
            <a:avLst/>
          </a:prstGeom>
        </p:spPr>
      </p:pic>
    </p:spTree>
    <p:extLst>
      <p:ext uri="{BB962C8B-B14F-4D97-AF65-F5344CB8AC3E}">
        <p14:creationId xmlns:p14="http://schemas.microsoft.com/office/powerpoint/2010/main" val="18552107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ekst B">
    <p:spTree>
      <p:nvGrpSpPr>
        <p:cNvPr id="1" name=""/>
        <p:cNvGrpSpPr/>
        <p:nvPr/>
      </p:nvGrpSpPr>
      <p:grpSpPr>
        <a:xfrm>
          <a:off x="0" y="0"/>
          <a:ext cx="0" cy="0"/>
          <a:chOff x="0" y="0"/>
          <a:chExt cx="0" cy="0"/>
        </a:xfrm>
      </p:grpSpPr>
      <p:sp>
        <p:nvSpPr>
          <p:cNvPr id="2" name="Titel 1"/>
          <p:cNvSpPr>
            <a:spLocks noGrp="1"/>
          </p:cNvSpPr>
          <p:nvPr>
            <p:ph type="title"/>
          </p:nvPr>
        </p:nvSpPr>
        <p:spPr>
          <a:xfrm>
            <a:off x="5106623" y="365129"/>
            <a:ext cx="5755173" cy="1325563"/>
          </a:xfrm>
        </p:spPr>
        <p:txBody>
          <a:bodyPr anchor="t" anchorCtr="0">
            <a:noAutofit/>
          </a:bodyPr>
          <a:lstStyle>
            <a:lvl1pPr>
              <a:defRPr sz="3200">
                <a:solidFill>
                  <a:schemeClr val="bg1"/>
                </a:solidFill>
                <a:latin typeface="+mn-lt"/>
              </a:defRPr>
            </a:lvl1pPr>
          </a:lstStyle>
          <a:p>
            <a:r>
              <a:rPr lang="da-DK" dirty="0"/>
              <a:t>Klik for at redigere i master</a:t>
            </a:r>
          </a:p>
        </p:txBody>
      </p:sp>
      <p:sp>
        <p:nvSpPr>
          <p:cNvPr id="9" name="Pladsholder til tekst 8"/>
          <p:cNvSpPr>
            <a:spLocks noGrp="1"/>
          </p:cNvSpPr>
          <p:nvPr>
            <p:ph type="body" sz="quarter" idx="10"/>
          </p:nvPr>
        </p:nvSpPr>
        <p:spPr>
          <a:xfrm>
            <a:off x="5106006" y="1702963"/>
            <a:ext cx="6632338" cy="4820503"/>
          </a:xfrm>
        </p:spPr>
        <p:txBody>
          <a:bodyPr>
            <a:noAutofit/>
          </a:bodyPr>
          <a:lstStyle>
            <a:lvl1pPr>
              <a:spcBef>
                <a:spcPts val="1200"/>
              </a:spcBef>
              <a:spcAft>
                <a:spcPts val="1200"/>
              </a:spcAft>
              <a:buClr>
                <a:schemeClr val="bg1"/>
              </a:buClr>
              <a:buSzPct val="130000"/>
              <a:defRPr sz="2400" b="0" cap="none" spc="0">
                <a:ln w="0"/>
                <a:solidFill>
                  <a:schemeClr val="bg1"/>
                </a:solidFill>
                <a:effectLst/>
                <a:latin typeface="+mn-lt"/>
              </a:defRPr>
            </a:lvl1pPr>
            <a:lvl2pPr>
              <a:defRPr sz="2000" b="0" cap="none" spc="0">
                <a:ln w="0"/>
                <a:solidFill>
                  <a:schemeClr val="bg1"/>
                </a:solidFill>
                <a:effectLst>
                  <a:outerShdw blurRad="38100" dist="25400" dir="5400000" algn="ctr" rotWithShape="0">
                    <a:srgbClr val="6E747A">
                      <a:alpha val="43000"/>
                    </a:srgbClr>
                  </a:outerShdw>
                </a:effectLst>
                <a:latin typeface="+mn-lt"/>
              </a:defRPr>
            </a:lvl2pPr>
            <a:lvl3pPr>
              <a:defRPr b="0" cap="none" spc="0">
                <a:ln w="0"/>
                <a:solidFill>
                  <a:schemeClr val="bg1"/>
                </a:solidFill>
                <a:effectLst>
                  <a:outerShdw blurRad="38100" dist="25400" dir="5400000" algn="ctr" rotWithShape="0">
                    <a:srgbClr val="6E747A">
                      <a:alpha val="43000"/>
                    </a:srgbClr>
                  </a:outerShdw>
                </a:effectLst>
                <a:latin typeface="+mn-lt"/>
              </a:defRPr>
            </a:lvl3pPr>
            <a:lvl4pPr>
              <a:defRPr b="0" cap="none" spc="0">
                <a:ln w="0"/>
                <a:solidFill>
                  <a:schemeClr val="bg1"/>
                </a:solidFill>
                <a:effectLst>
                  <a:outerShdw blurRad="38100" dist="25400" dir="5400000" algn="ctr" rotWithShape="0">
                    <a:srgbClr val="6E747A">
                      <a:alpha val="43000"/>
                    </a:srgbClr>
                  </a:outerShdw>
                </a:effectLst>
                <a:latin typeface="+mn-lt"/>
              </a:defRPr>
            </a:lvl4pPr>
            <a:lvl5pPr>
              <a:defRPr b="0" cap="none" spc="0">
                <a:ln w="0"/>
                <a:solidFill>
                  <a:schemeClr val="bg1"/>
                </a:solidFill>
                <a:effectLst>
                  <a:outerShdw blurRad="38100" dist="25400" dir="5400000" algn="ctr" rotWithShape="0">
                    <a:srgbClr val="6E747A">
                      <a:alpha val="43000"/>
                    </a:srgbClr>
                  </a:outerShdw>
                </a:effectLst>
                <a:latin typeface="+mn-lt"/>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8"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1215"/>
          <a:stretch/>
        </p:blipFill>
        <p:spPr bwMode="auto">
          <a:xfrm>
            <a:off x="969" y="-10633"/>
            <a:ext cx="4652547" cy="687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led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73207" y="6480750"/>
            <a:ext cx="2572139" cy="302605"/>
          </a:xfrm>
          <a:prstGeom prst="rect">
            <a:avLst/>
          </a:prstGeom>
        </p:spPr>
      </p:pic>
    </p:spTree>
    <p:extLst>
      <p:ext uri="{BB962C8B-B14F-4D97-AF65-F5344CB8AC3E}">
        <p14:creationId xmlns:p14="http://schemas.microsoft.com/office/powerpoint/2010/main" val="32485471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ekst B">
    <p:spTree>
      <p:nvGrpSpPr>
        <p:cNvPr id="1" name=""/>
        <p:cNvGrpSpPr/>
        <p:nvPr/>
      </p:nvGrpSpPr>
      <p:grpSpPr>
        <a:xfrm>
          <a:off x="0" y="0"/>
          <a:ext cx="0" cy="0"/>
          <a:chOff x="0" y="0"/>
          <a:chExt cx="0" cy="0"/>
        </a:xfrm>
      </p:grpSpPr>
      <p:sp>
        <p:nvSpPr>
          <p:cNvPr id="2" name="Titel 1"/>
          <p:cNvSpPr>
            <a:spLocks noGrp="1"/>
          </p:cNvSpPr>
          <p:nvPr>
            <p:ph type="title"/>
          </p:nvPr>
        </p:nvSpPr>
        <p:spPr>
          <a:xfrm>
            <a:off x="5106623" y="365129"/>
            <a:ext cx="5755173" cy="1325563"/>
          </a:xfrm>
        </p:spPr>
        <p:txBody>
          <a:bodyPr anchor="t" anchorCtr="0">
            <a:noAutofit/>
          </a:bodyPr>
          <a:lstStyle>
            <a:lvl1pPr>
              <a:defRPr sz="3200">
                <a:solidFill>
                  <a:schemeClr val="bg1"/>
                </a:solidFill>
                <a:latin typeface="+mn-lt"/>
              </a:defRPr>
            </a:lvl1pPr>
          </a:lstStyle>
          <a:p>
            <a:r>
              <a:rPr lang="da-DK" dirty="0"/>
              <a:t>Klik for at redigere i master</a:t>
            </a:r>
          </a:p>
        </p:txBody>
      </p:sp>
      <p:sp>
        <p:nvSpPr>
          <p:cNvPr id="9" name="Pladsholder til tekst 8"/>
          <p:cNvSpPr>
            <a:spLocks noGrp="1"/>
          </p:cNvSpPr>
          <p:nvPr>
            <p:ph type="body" sz="quarter" idx="10"/>
          </p:nvPr>
        </p:nvSpPr>
        <p:spPr>
          <a:xfrm>
            <a:off x="5106006" y="1702963"/>
            <a:ext cx="6632338" cy="4820503"/>
          </a:xfrm>
        </p:spPr>
        <p:txBody>
          <a:bodyPr>
            <a:noAutofit/>
          </a:bodyPr>
          <a:lstStyle>
            <a:lvl1pPr>
              <a:spcBef>
                <a:spcPts val="1200"/>
              </a:spcBef>
              <a:spcAft>
                <a:spcPts val="1200"/>
              </a:spcAft>
              <a:buClr>
                <a:schemeClr val="bg1"/>
              </a:buClr>
              <a:buSzPct val="130000"/>
              <a:defRPr sz="2400" b="0" cap="none" spc="0">
                <a:ln w="0"/>
                <a:solidFill>
                  <a:schemeClr val="bg1"/>
                </a:solidFill>
                <a:effectLst/>
                <a:latin typeface="+mn-lt"/>
              </a:defRPr>
            </a:lvl1pPr>
            <a:lvl2pPr>
              <a:defRPr sz="2000" b="0" cap="none" spc="0">
                <a:ln w="0"/>
                <a:solidFill>
                  <a:schemeClr val="bg1"/>
                </a:solidFill>
                <a:effectLst>
                  <a:outerShdw blurRad="38100" dist="25400" dir="5400000" algn="ctr" rotWithShape="0">
                    <a:srgbClr val="6E747A">
                      <a:alpha val="43000"/>
                    </a:srgbClr>
                  </a:outerShdw>
                </a:effectLst>
                <a:latin typeface="+mn-lt"/>
              </a:defRPr>
            </a:lvl2pPr>
            <a:lvl3pPr>
              <a:defRPr b="0" cap="none" spc="0">
                <a:ln w="0"/>
                <a:solidFill>
                  <a:schemeClr val="bg1"/>
                </a:solidFill>
                <a:effectLst>
                  <a:outerShdw blurRad="38100" dist="25400" dir="5400000" algn="ctr" rotWithShape="0">
                    <a:srgbClr val="6E747A">
                      <a:alpha val="43000"/>
                    </a:srgbClr>
                  </a:outerShdw>
                </a:effectLst>
                <a:latin typeface="+mn-lt"/>
              </a:defRPr>
            </a:lvl3pPr>
            <a:lvl4pPr>
              <a:defRPr b="0" cap="none" spc="0">
                <a:ln w="0"/>
                <a:solidFill>
                  <a:schemeClr val="bg1"/>
                </a:solidFill>
                <a:effectLst>
                  <a:outerShdw blurRad="38100" dist="25400" dir="5400000" algn="ctr" rotWithShape="0">
                    <a:srgbClr val="6E747A">
                      <a:alpha val="43000"/>
                    </a:srgbClr>
                  </a:outerShdw>
                </a:effectLst>
                <a:latin typeface="+mn-lt"/>
              </a:defRPr>
            </a:lvl4pPr>
            <a:lvl5pPr>
              <a:defRPr b="0" cap="none" spc="0">
                <a:ln w="0"/>
                <a:solidFill>
                  <a:schemeClr val="bg1"/>
                </a:solidFill>
                <a:effectLst>
                  <a:outerShdw blurRad="38100" dist="25400" dir="5400000" algn="ctr" rotWithShape="0">
                    <a:srgbClr val="6E747A">
                      <a:alpha val="43000"/>
                    </a:srgbClr>
                  </a:outerShdw>
                </a:effectLst>
                <a:latin typeface="+mn-lt"/>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8"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1215"/>
          <a:stretch/>
        </p:blipFill>
        <p:spPr bwMode="auto">
          <a:xfrm>
            <a:off x="969" y="-10633"/>
            <a:ext cx="4652547" cy="687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led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73207" y="6480750"/>
            <a:ext cx="2572139" cy="302605"/>
          </a:xfrm>
          <a:prstGeom prst="rect">
            <a:avLst/>
          </a:prstGeom>
        </p:spPr>
      </p:pic>
      <p:pic>
        <p:nvPicPr>
          <p:cNvPr id="6" name="Picture 4"/>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r="2811"/>
          <a:stretch/>
        </p:blipFill>
        <p:spPr bwMode="auto">
          <a:xfrm flipH="1">
            <a:off x="-26484" y="0"/>
            <a:ext cx="4680000" cy="688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73402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ekst B">
    <p:spTree>
      <p:nvGrpSpPr>
        <p:cNvPr id="1" name=""/>
        <p:cNvGrpSpPr/>
        <p:nvPr/>
      </p:nvGrpSpPr>
      <p:grpSpPr>
        <a:xfrm>
          <a:off x="0" y="0"/>
          <a:ext cx="0" cy="0"/>
          <a:chOff x="0" y="0"/>
          <a:chExt cx="0" cy="0"/>
        </a:xfrm>
      </p:grpSpPr>
      <p:sp>
        <p:nvSpPr>
          <p:cNvPr id="2" name="Titel 1"/>
          <p:cNvSpPr>
            <a:spLocks noGrp="1"/>
          </p:cNvSpPr>
          <p:nvPr>
            <p:ph type="title"/>
          </p:nvPr>
        </p:nvSpPr>
        <p:spPr>
          <a:xfrm>
            <a:off x="5106623" y="365129"/>
            <a:ext cx="5755173" cy="1325563"/>
          </a:xfrm>
        </p:spPr>
        <p:txBody>
          <a:bodyPr anchor="t" anchorCtr="0">
            <a:noAutofit/>
          </a:bodyPr>
          <a:lstStyle>
            <a:lvl1pPr>
              <a:defRPr sz="3200">
                <a:solidFill>
                  <a:schemeClr val="bg1"/>
                </a:solidFill>
                <a:latin typeface="+mn-lt"/>
              </a:defRPr>
            </a:lvl1pPr>
          </a:lstStyle>
          <a:p>
            <a:r>
              <a:rPr lang="da-DK" dirty="0"/>
              <a:t>Klik for at redigere i master</a:t>
            </a:r>
          </a:p>
        </p:txBody>
      </p:sp>
      <p:sp>
        <p:nvSpPr>
          <p:cNvPr id="9" name="Pladsholder til tekst 8"/>
          <p:cNvSpPr>
            <a:spLocks noGrp="1"/>
          </p:cNvSpPr>
          <p:nvPr>
            <p:ph type="body" sz="quarter" idx="10"/>
          </p:nvPr>
        </p:nvSpPr>
        <p:spPr>
          <a:xfrm>
            <a:off x="5106006" y="1702963"/>
            <a:ext cx="6632338" cy="4820503"/>
          </a:xfrm>
        </p:spPr>
        <p:txBody>
          <a:bodyPr>
            <a:noAutofit/>
          </a:bodyPr>
          <a:lstStyle>
            <a:lvl1pPr>
              <a:spcBef>
                <a:spcPts val="1200"/>
              </a:spcBef>
              <a:spcAft>
                <a:spcPts val="1200"/>
              </a:spcAft>
              <a:buClr>
                <a:schemeClr val="bg1"/>
              </a:buClr>
              <a:buSzPct val="130000"/>
              <a:defRPr sz="2400" b="0" cap="none" spc="0">
                <a:ln w="0"/>
                <a:solidFill>
                  <a:schemeClr val="bg1"/>
                </a:solidFill>
                <a:effectLst/>
                <a:latin typeface="+mn-lt"/>
              </a:defRPr>
            </a:lvl1pPr>
            <a:lvl2pPr>
              <a:defRPr sz="2000" b="0" cap="none" spc="0">
                <a:ln w="0"/>
                <a:solidFill>
                  <a:schemeClr val="bg1"/>
                </a:solidFill>
                <a:effectLst>
                  <a:outerShdw blurRad="38100" dist="25400" dir="5400000" algn="ctr" rotWithShape="0">
                    <a:srgbClr val="6E747A">
                      <a:alpha val="43000"/>
                    </a:srgbClr>
                  </a:outerShdw>
                </a:effectLst>
                <a:latin typeface="+mn-lt"/>
              </a:defRPr>
            </a:lvl2pPr>
            <a:lvl3pPr>
              <a:defRPr b="0" cap="none" spc="0">
                <a:ln w="0"/>
                <a:solidFill>
                  <a:schemeClr val="bg1"/>
                </a:solidFill>
                <a:effectLst>
                  <a:outerShdw blurRad="38100" dist="25400" dir="5400000" algn="ctr" rotWithShape="0">
                    <a:srgbClr val="6E747A">
                      <a:alpha val="43000"/>
                    </a:srgbClr>
                  </a:outerShdw>
                </a:effectLst>
                <a:latin typeface="+mn-lt"/>
              </a:defRPr>
            </a:lvl3pPr>
            <a:lvl4pPr>
              <a:defRPr b="0" cap="none" spc="0">
                <a:ln w="0"/>
                <a:solidFill>
                  <a:schemeClr val="bg1"/>
                </a:solidFill>
                <a:effectLst>
                  <a:outerShdw blurRad="38100" dist="25400" dir="5400000" algn="ctr" rotWithShape="0">
                    <a:srgbClr val="6E747A">
                      <a:alpha val="43000"/>
                    </a:srgbClr>
                  </a:outerShdw>
                </a:effectLst>
                <a:latin typeface="+mn-lt"/>
              </a:defRPr>
            </a:lvl4pPr>
            <a:lvl5pPr>
              <a:defRPr b="0" cap="none" spc="0">
                <a:ln w="0"/>
                <a:solidFill>
                  <a:schemeClr val="bg1"/>
                </a:solidFill>
                <a:effectLst>
                  <a:outerShdw blurRad="38100" dist="25400" dir="5400000" algn="ctr" rotWithShape="0">
                    <a:srgbClr val="6E747A">
                      <a:alpha val="43000"/>
                    </a:srgbClr>
                  </a:outerShdw>
                </a:effectLst>
                <a:latin typeface="+mn-lt"/>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7" name="Bille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3207" y="6480750"/>
            <a:ext cx="2572139" cy="302605"/>
          </a:xfrm>
          <a:prstGeom prst="rect">
            <a:avLst/>
          </a:prstGeom>
        </p:spPr>
      </p:pic>
      <p:pic>
        <p:nvPicPr>
          <p:cNvPr id="6" name="Picture 2" descr="rødhåret pige"/>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flipH="1">
            <a:off x="0" y="0"/>
            <a:ext cx="465351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30956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ekst B">
    <p:spTree>
      <p:nvGrpSpPr>
        <p:cNvPr id="1" name=""/>
        <p:cNvGrpSpPr/>
        <p:nvPr/>
      </p:nvGrpSpPr>
      <p:grpSpPr>
        <a:xfrm>
          <a:off x="0" y="0"/>
          <a:ext cx="0" cy="0"/>
          <a:chOff x="0" y="0"/>
          <a:chExt cx="0" cy="0"/>
        </a:xfrm>
      </p:grpSpPr>
      <p:sp>
        <p:nvSpPr>
          <p:cNvPr id="2" name="Titel 1"/>
          <p:cNvSpPr>
            <a:spLocks noGrp="1"/>
          </p:cNvSpPr>
          <p:nvPr>
            <p:ph type="title"/>
          </p:nvPr>
        </p:nvSpPr>
        <p:spPr>
          <a:xfrm>
            <a:off x="5106623" y="365129"/>
            <a:ext cx="5755173" cy="1325563"/>
          </a:xfrm>
        </p:spPr>
        <p:txBody>
          <a:bodyPr anchor="t" anchorCtr="0">
            <a:noAutofit/>
          </a:bodyPr>
          <a:lstStyle>
            <a:lvl1pPr>
              <a:defRPr sz="3200">
                <a:solidFill>
                  <a:schemeClr val="bg1"/>
                </a:solidFill>
                <a:latin typeface="+mn-lt"/>
              </a:defRPr>
            </a:lvl1pPr>
          </a:lstStyle>
          <a:p>
            <a:r>
              <a:rPr lang="da-DK" dirty="0"/>
              <a:t>Klik for at redigere i master</a:t>
            </a:r>
          </a:p>
        </p:txBody>
      </p:sp>
      <p:sp>
        <p:nvSpPr>
          <p:cNvPr id="9" name="Pladsholder til tekst 8"/>
          <p:cNvSpPr>
            <a:spLocks noGrp="1"/>
          </p:cNvSpPr>
          <p:nvPr>
            <p:ph type="body" sz="quarter" idx="10"/>
          </p:nvPr>
        </p:nvSpPr>
        <p:spPr>
          <a:xfrm>
            <a:off x="5106006" y="1702963"/>
            <a:ext cx="6632338" cy="4820503"/>
          </a:xfrm>
        </p:spPr>
        <p:txBody>
          <a:bodyPr>
            <a:noAutofit/>
          </a:bodyPr>
          <a:lstStyle>
            <a:lvl1pPr>
              <a:spcBef>
                <a:spcPts val="1200"/>
              </a:spcBef>
              <a:spcAft>
                <a:spcPts val="1200"/>
              </a:spcAft>
              <a:buClr>
                <a:schemeClr val="bg1"/>
              </a:buClr>
              <a:buSzPct val="130000"/>
              <a:defRPr sz="2400" b="0" cap="none" spc="0">
                <a:ln w="0"/>
                <a:solidFill>
                  <a:schemeClr val="bg1"/>
                </a:solidFill>
                <a:effectLst/>
                <a:latin typeface="+mn-lt"/>
              </a:defRPr>
            </a:lvl1pPr>
            <a:lvl2pPr>
              <a:defRPr sz="2000" b="0" cap="none" spc="0">
                <a:ln w="0"/>
                <a:solidFill>
                  <a:schemeClr val="bg1"/>
                </a:solidFill>
                <a:effectLst>
                  <a:outerShdw blurRad="38100" dist="25400" dir="5400000" algn="ctr" rotWithShape="0">
                    <a:srgbClr val="6E747A">
                      <a:alpha val="43000"/>
                    </a:srgbClr>
                  </a:outerShdw>
                </a:effectLst>
                <a:latin typeface="+mn-lt"/>
              </a:defRPr>
            </a:lvl2pPr>
            <a:lvl3pPr>
              <a:defRPr b="0" cap="none" spc="0">
                <a:ln w="0"/>
                <a:solidFill>
                  <a:schemeClr val="bg1"/>
                </a:solidFill>
                <a:effectLst>
                  <a:outerShdw blurRad="38100" dist="25400" dir="5400000" algn="ctr" rotWithShape="0">
                    <a:srgbClr val="6E747A">
                      <a:alpha val="43000"/>
                    </a:srgbClr>
                  </a:outerShdw>
                </a:effectLst>
                <a:latin typeface="+mn-lt"/>
              </a:defRPr>
            </a:lvl3pPr>
            <a:lvl4pPr>
              <a:defRPr b="0" cap="none" spc="0">
                <a:ln w="0"/>
                <a:solidFill>
                  <a:schemeClr val="bg1"/>
                </a:solidFill>
                <a:effectLst>
                  <a:outerShdw blurRad="38100" dist="25400" dir="5400000" algn="ctr" rotWithShape="0">
                    <a:srgbClr val="6E747A">
                      <a:alpha val="43000"/>
                    </a:srgbClr>
                  </a:outerShdw>
                </a:effectLst>
                <a:latin typeface="+mn-lt"/>
              </a:defRPr>
            </a:lvl4pPr>
            <a:lvl5pPr>
              <a:defRPr b="0" cap="none" spc="0">
                <a:ln w="0"/>
                <a:solidFill>
                  <a:schemeClr val="bg1"/>
                </a:solidFill>
                <a:effectLst>
                  <a:outerShdw blurRad="38100" dist="25400" dir="5400000" algn="ctr" rotWithShape="0">
                    <a:srgbClr val="6E747A">
                      <a:alpha val="43000"/>
                    </a:srgbClr>
                  </a:outerShdw>
                </a:effectLst>
                <a:latin typeface="+mn-lt"/>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7" name="Bille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3207" y="6480750"/>
            <a:ext cx="2572139" cy="302605"/>
          </a:xfrm>
          <a:prstGeom prst="rect">
            <a:avLst/>
          </a:prstGeom>
        </p:spPr>
      </p:pic>
      <p:pic>
        <p:nvPicPr>
          <p:cNvPr id="8" name="Billed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0"/>
            <a:ext cx="4680000" cy="684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2270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ekst B">
    <p:spTree>
      <p:nvGrpSpPr>
        <p:cNvPr id="1" name=""/>
        <p:cNvGrpSpPr/>
        <p:nvPr/>
      </p:nvGrpSpPr>
      <p:grpSpPr>
        <a:xfrm>
          <a:off x="0" y="0"/>
          <a:ext cx="0" cy="0"/>
          <a:chOff x="0" y="0"/>
          <a:chExt cx="0" cy="0"/>
        </a:xfrm>
      </p:grpSpPr>
      <p:sp>
        <p:nvSpPr>
          <p:cNvPr id="2" name="Titel 1"/>
          <p:cNvSpPr>
            <a:spLocks noGrp="1"/>
          </p:cNvSpPr>
          <p:nvPr>
            <p:ph type="title"/>
          </p:nvPr>
        </p:nvSpPr>
        <p:spPr>
          <a:xfrm>
            <a:off x="5106623" y="365129"/>
            <a:ext cx="5755173" cy="1325563"/>
          </a:xfrm>
        </p:spPr>
        <p:txBody>
          <a:bodyPr anchor="t" anchorCtr="0">
            <a:noAutofit/>
          </a:bodyPr>
          <a:lstStyle>
            <a:lvl1pPr>
              <a:defRPr sz="3200">
                <a:solidFill>
                  <a:schemeClr val="bg1"/>
                </a:solidFill>
                <a:latin typeface="+mn-lt"/>
              </a:defRPr>
            </a:lvl1pPr>
          </a:lstStyle>
          <a:p>
            <a:r>
              <a:rPr lang="da-DK" dirty="0"/>
              <a:t>Klik for at redigere i master</a:t>
            </a:r>
          </a:p>
        </p:txBody>
      </p:sp>
      <p:sp>
        <p:nvSpPr>
          <p:cNvPr id="9" name="Pladsholder til tekst 8"/>
          <p:cNvSpPr>
            <a:spLocks noGrp="1"/>
          </p:cNvSpPr>
          <p:nvPr>
            <p:ph type="body" sz="quarter" idx="10"/>
          </p:nvPr>
        </p:nvSpPr>
        <p:spPr>
          <a:xfrm>
            <a:off x="5106006" y="1702963"/>
            <a:ext cx="6632338" cy="4820503"/>
          </a:xfrm>
        </p:spPr>
        <p:txBody>
          <a:bodyPr>
            <a:noAutofit/>
          </a:bodyPr>
          <a:lstStyle>
            <a:lvl1pPr>
              <a:spcBef>
                <a:spcPts val="1200"/>
              </a:spcBef>
              <a:spcAft>
                <a:spcPts val="1200"/>
              </a:spcAft>
              <a:buClr>
                <a:schemeClr val="bg1"/>
              </a:buClr>
              <a:buSzPct val="130000"/>
              <a:defRPr sz="2400" b="0" cap="none" spc="0">
                <a:ln w="0"/>
                <a:solidFill>
                  <a:schemeClr val="bg1"/>
                </a:solidFill>
                <a:effectLst/>
                <a:latin typeface="+mn-lt"/>
              </a:defRPr>
            </a:lvl1pPr>
            <a:lvl2pPr>
              <a:defRPr sz="2000" b="0" cap="none" spc="0">
                <a:ln w="0"/>
                <a:solidFill>
                  <a:schemeClr val="bg1"/>
                </a:solidFill>
                <a:effectLst>
                  <a:outerShdw blurRad="38100" dist="25400" dir="5400000" algn="ctr" rotWithShape="0">
                    <a:srgbClr val="6E747A">
                      <a:alpha val="43000"/>
                    </a:srgbClr>
                  </a:outerShdw>
                </a:effectLst>
                <a:latin typeface="+mn-lt"/>
              </a:defRPr>
            </a:lvl2pPr>
            <a:lvl3pPr>
              <a:defRPr b="0" cap="none" spc="0">
                <a:ln w="0"/>
                <a:solidFill>
                  <a:schemeClr val="bg1"/>
                </a:solidFill>
                <a:effectLst>
                  <a:outerShdw blurRad="38100" dist="25400" dir="5400000" algn="ctr" rotWithShape="0">
                    <a:srgbClr val="6E747A">
                      <a:alpha val="43000"/>
                    </a:srgbClr>
                  </a:outerShdw>
                </a:effectLst>
                <a:latin typeface="+mn-lt"/>
              </a:defRPr>
            </a:lvl3pPr>
            <a:lvl4pPr>
              <a:defRPr b="0" cap="none" spc="0">
                <a:ln w="0"/>
                <a:solidFill>
                  <a:schemeClr val="bg1"/>
                </a:solidFill>
                <a:effectLst>
                  <a:outerShdw blurRad="38100" dist="25400" dir="5400000" algn="ctr" rotWithShape="0">
                    <a:srgbClr val="6E747A">
                      <a:alpha val="43000"/>
                    </a:srgbClr>
                  </a:outerShdw>
                </a:effectLst>
                <a:latin typeface="+mn-lt"/>
              </a:defRPr>
            </a:lvl4pPr>
            <a:lvl5pPr>
              <a:defRPr b="0" cap="none" spc="0">
                <a:ln w="0"/>
                <a:solidFill>
                  <a:schemeClr val="bg1"/>
                </a:solidFill>
                <a:effectLst>
                  <a:outerShdw blurRad="38100" dist="25400" dir="5400000" algn="ctr" rotWithShape="0">
                    <a:srgbClr val="6E747A">
                      <a:alpha val="43000"/>
                    </a:srgbClr>
                  </a:outerShdw>
                </a:effectLst>
                <a:latin typeface="+mn-lt"/>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7" name="Bille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3207" y="6480750"/>
            <a:ext cx="2572139" cy="302605"/>
          </a:xfrm>
          <a:prstGeom prst="rect">
            <a:avLst/>
          </a:prstGeom>
        </p:spPr>
      </p:pic>
      <p:pic>
        <p:nvPicPr>
          <p:cNvPr id="6" name="Picture 2" descr="rødhåret pige"/>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flipH="1">
            <a:off x="0" y="0"/>
            <a:ext cx="465351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lede 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bwMode="auto">
          <a:xfrm flipH="1">
            <a:off x="-8133" y="0"/>
            <a:ext cx="4680000" cy="6867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70553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ekst B">
    <p:spTree>
      <p:nvGrpSpPr>
        <p:cNvPr id="1" name=""/>
        <p:cNvGrpSpPr/>
        <p:nvPr/>
      </p:nvGrpSpPr>
      <p:grpSpPr>
        <a:xfrm>
          <a:off x="0" y="0"/>
          <a:ext cx="0" cy="0"/>
          <a:chOff x="0" y="0"/>
          <a:chExt cx="0" cy="0"/>
        </a:xfrm>
      </p:grpSpPr>
      <p:sp>
        <p:nvSpPr>
          <p:cNvPr id="2" name="Titel 1"/>
          <p:cNvSpPr>
            <a:spLocks noGrp="1"/>
          </p:cNvSpPr>
          <p:nvPr>
            <p:ph type="title"/>
          </p:nvPr>
        </p:nvSpPr>
        <p:spPr>
          <a:xfrm>
            <a:off x="5106623" y="365129"/>
            <a:ext cx="5755173" cy="1325563"/>
          </a:xfrm>
        </p:spPr>
        <p:txBody>
          <a:bodyPr anchor="t" anchorCtr="0">
            <a:noAutofit/>
          </a:bodyPr>
          <a:lstStyle>
            <a:lvl1pPr>
              <a:defRPr sz="3200">
                <a:solidFill>
                  <a:schemeClr val="bg1"/>
                </a:solidFill>
                <a:latin typeface="+mn-lt"/>
              </a:defRPr>
            </a:lvl1pPr>
          </a:lstStyle>
          <a:p>
            <a:r>
              <a:rPr lang="da-DK" dirty="0"/>
              <a:t>Klik for at redigere i master</a:t>
            </a:r>
          </a:p>
        </p:txBody>
      </p:sp>
      <p:sp>
        <p:nvSpPr>
          <p:cNvPr id="9" name="Pladsholder til tekst 8"/>
          <p:cNvSpPr>
            <a:spLocks noGrp="1"/>
          </p:cNvSpPr>
          <p:nvPr>
            <p:ph type="body" sz="quarter" idx="10"/>
          </p:nvPr>
        </p:nvSpPr>
        <p:spPr>
          <a:xfrm>
            <a:off x="5106006" y="1702963"/>
            <a:ext cx="6632338" cy="4820503"/>
          </a:xfrm>
        </p:spPr>
        <p:txBody>
          <a:bodyPr>
            <a:noAutofit/>
          </a:bodyPr>
          <a:lstStyle>
            <a:lvl1pPr>
              <a:spcBef>
                <a:spcPts val="1200"/>
              </a:spcBef>
              <a:spcAft>
                <a:spcPts val="1200"/>
              </a:spcAft>
              <a:buClr>
                <a:schemeClr val="bg1"/>
              </a:buClr>
              <a:buSzPct val="130000"/>
              <a:defRPr sz="2400" b="0" cap="none" spc="0">
                <a:ln w="0"/>
                <a:solidFill>
                  <a:schemeClr val="bg1"/>
                </a:solidFill>
                <a:effectLst/>
                <a:latin typeface="+mn-lt"/>
              </a:defRPr>
            </a:lvl1pPr>
            <a:lvl2pPr>
              <a:defRPr sz="2000" b="0" cap="none" spc="0">
                <a:ln w="0"/>
                <a:solidFill>
                  <a:schemeClr val="bg1"/>
                </a:solidFill>
                <a:effectLst>
                  <a:outerShdw blurRad="38100" dist="25400" dir="5400000" algn="ctr" rotWithShape="0">
                    <a:srgbClr val="6E747A">
                      <a:alpha val="43000"/>
                    </a:srgbClr>
                  </a:outerShdw>
                </a:effectLst>
                <a:latin typeface="+mn-lt"/>
              </a:defRPr>
            </a:lvl2pPr>
            <a:lvl3pPr>
              <a:defRPr b="0" cap="none" spc="0">
                <a:ln w="0"/>
                <a:solidFill>
                  <a:schemeClr val="bg1"/>
                </a:solidFill>
                <a:effectLst>
                  <a:outerShdw blurRad="38100" dist="25400" dir="5400000" algn="ctr" rotWithShape="0">
                    <a:srgbClr val="6E747A">
                      <a:alpha val="43000"/>
                    </a:srgbClr>
                  </a:outerShdw>
                </a:effectLst>
                <a:latin typeface="+mn-lt"/>
              </a:defRPr>
            </a:lvl3pPr>
            <a:lvl4pPr>
              <a:defRPr b="0" cap="none" spc="0">
                <a:ln w="0"/>
                <a:solidFill>
                  <a:schemeClr val="bg1"/>
                </a:solidFill>
                <a:effectLst>
                  <a:outerShdw blurRad="38100" dist="25400" dir="5400000" algn="ctr" rotWithShape="0">
                    <a:srgbClr val="6E747A">
                      <a:alpha val="43000"/>
                    </a:srgbClr>
                  </a:outerShdw>
                </a:effectLst>
                <a:latin typeface="+mn-lt"/>
              </a:defRPr>
            </a:lvl4pPr>
            <a:lvl5pPr>
              <a:defRPr b="0" cap="none" spc="0">
                <a:ln w="0"/>
                <a:solidFill>
                  <a:schemeClr val="bg1"/>
                </a:solidFill>
                <a:effectLst>
                  <a:outerShdw blurRad="38100" dist="25400" dir="5400000" algn="ctr" rotWithShape="0">
                    <a:srgbClr val="6E747A">
                      <a:alpha val="43000"/>
                    </a:srgbClr>
                  </a:outerShdw>
                </a:effectLst>
                <a:latin typeface="+mn-lt"/>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7" name="Bille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3207" y="6480750"/>
            <a:ext cx="2572139" cy="302605"/>
          </a:xfrm>
          <a:prstGeom prst="rect">
            <a:avLst/>
          </a:prstGeom>
        </p:spPr>
      </p:pic>
      <p:pic>
        <p:nvPicPr>
          <p:cNvPr id="11" name="Billed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8149"/>
            <a:ext cx="4680000" cy="684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60064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1">
            <a:lum/>
          </a:blip>
          <a:srcRect/>
          <a:stretch>
            <a:fillRect/>
          </a:stretch>
        </a:blip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194344-3FB8-4833-BFDD-D32222FAB550}" type="datetimeFigureOut">
              <a:rPr lang="da-DK" smtClean="0"/>
              <a:t>17-09-2018</a:t>
            </a:fld>
            <a:endParaRPr lang="da-DK"/>
          </a:p>
        </p:txBody>
      </p:sp>
      <p:sp>
        <p:nvSpPr>
          <p:cNvPr id="5" name="Pladsholder til sidefod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9FE03-74C1-4C27-BA17-1CC0B9FCBC6C}" type="slidenum">
              <a:rPr lang="da-DK" smtClean="0"/>
              <a:t>‹nr.›</a:t>
            </a:fld>
            <a:endParaRPr lang="da-DK"/>
          </a:p>
        </p:txBody>
      </p:sp>
    </p:spTree>
    <p:extLst>
      <p:ext uri="{BB962C8B-B14F-4D97-AF65-F5344CB8AC3E}">
        <p14:creationId xmlns:p14="http://schemas.microsoft.com/office/powerpoint/2010/main" val="3918299465"/>
      </p:ext>
    </p:extLst>
  </p:cSld>
  <p:clrMap bg1="lt1" tx1="dk1" bg2="lt2" tx2="dk2" accent1="accent1" accent2="accent2" accent3="accent3" accent4="accent4" accent5="accent5" accent6="accent6" hlink="hlink" folHlink="folHlink"/>
  <p:sldLayoutIdLst>
    <p:sldLayoutId id="2147483652" r:id="rId1"/>
    <p:sldLayoutId id="2147483661" r:id="rId2"/>
    <p:sldLayoutId id="2147483671" r:id="rId3"/>
    <p:sldLayoutId id="2147483672" r:id="rId4"/>
    <p:sldLayoutId id="2147483675" r:id="rId5"/>
    <p:sldLayoutId id="2147483673" r:id="rId6"/>
    <p:sldLayoutId id="2147483676" r:id="rId7"/>
    <p:sldLayoutId id="2147483677" r:id="rId8"/>
    <p:sldLayoutId id="2147483678" r:id="rId9"/>
    <p:sldLayoutId id="2147483669" r:id="rId10"/>
    <p:sldLayoutId id="2147483662" r:id="rId11"/>
    <p:sldLayoutId id="2147483663" r:id="rId12"/>
    <p:sldLayoutId id="2147483664" r:id="rId13"/>
    <p:sldLayoutId id="2147483668" r:id="rId14"/>
    <p:sldLayoutId id="2147483667" r:id="rId15"/>
    <p:sldLayoutId id="2147483670" r:id="rId16"/>
    <p:sldLayoutId id="2147483665" r:id="rId17"/>
    <p:sldLayoutId id="2147483666" r:id="rId18"/>
    <p:sldLayoutId id="2147483649" r:id="rId19"/>
    <p:sldLayoutId id="2147483655" r:id="rId20"/>
    <p:sldLayoutId id="2147483660" r:id="rId21"/>
    <p:sldLayoutId id="2147483650" r:id="rId22"/>
    <p:sldLayoutId id="2147483651" r:id="rId23"/>
    <p:sldLayoutId id="2147483653" r:id="rId24"/>
    <p:sldLayoutId id="2147483654" r:id="rId25"/>
    <p:sldLayoutId id="2147483656" r:id="rId26"/>
    <p:sldLayoutId id="2147483657" r:id="rId27"/>
    <p:sldLayoutId id="2147483658" r:id="rId28"/>
    <p:sldLayoutId id="2147483659" r:id="rId29"/>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el 1"/>
          <p:cNvSpPr>
            <a:spLocks noGrp="1"/>
          </p:cNvSpPr>
          <p:nvPr>
            <p:ph type="subTitle" idx="1"/>
          </p:nvPr>
        </p:nvSpPr>
        <p:spPr>
          <a:xfrm>
            <a:off x="3663826" y="4514129"/>
            <a:ext cx="5098278" cy="434045"/>
          </a:xfrm>
        </p:spPr>
        <p:txBody>
          <a:bodyPr/>
          <a:lstStyle/>
          <a:p>
            <a:r>
              <a:rPr lang="da-DK" dirty="0"/>
              <a:t>ENOC, September 2018</a:t>
            </a:r>
          </a:p>
        </p:txBody>
      </p:sp>
      <p:sp>
        <p:nvSpPr>
          <p:cNvPr id="3" name="Titel 2"/>
          <p:cNvSpPr>
            <a:spLocks noGrp="1"/>
          </p:cNvSpPr>
          <p:nvPr>
            <p:ph type="ctrTitle"/>
          </p:nvPr>
        </p:nvSpPr>
        <p:spPr>
          <a:xfrm>
            <a:off x="3663828" y="3309258"/>
            <a:ext cx="5098277" cy="986971"/>
          </a:xfrm>
        </p:spPr>
        <p:txBody>
          <a:bodyPr>
            <a:normAutofit/>
          </a:bodyPr>
          <a:lstStyle/>
          <a:p>
            <a:pPr algn="l"/>
            <a:r>
              <a:rPr lang="da-DK" dirty="0" err="1"/>
              <a:t>Youth</a:t>
            </a:r>
            <a:r>
              <a:rPr lang="da-DK" dirty="0"/>
              <a:t> under pressure</a:t>
            </a:r>
          </a:p>
        </p:txBody>
      </p:sp>
    </p:spTree>
    <p:extLst>
      <p:ext uri="{BB962C8B-B14F-4D97-AF65-F5344CB8AC3E}">
        <p14:creationId xmlns:p14="http://schemas.microsoft.com/office/powerpoint/2010/main" val="533407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83D4F218-E1C0-4492-8CEE-FE083E545F36}"/>
              </a:ext>
            </a:extLst>
          </p:cNvPr>
          <p:cNvSpPr txBox="1"/>
          <p:nvPr/>
        </p:nvSpPr>
        <p:spPr>
          <a:xfrm>
            <a:off x="747713" y="423950"/>
            <a:ext cx="10696574" cy="584775"/>
          </a:xfrm>
          <a:prstGeom prst="rect">
            <a:avLst/>
          </a:prstGeom>
          <a:noFill/>
        </p:spPr>
        <p:txBody>
          <a:bodyPr wrap="square" rtlCol="0">
            <a:spAutoFit/>
          </a:bodyPr>
          <a:lstStyle/>
          <a:p>
            <a:pPr algn="ctr"/>
            <a:r>
              <a:rPr lang="da-DK" sz="3200" b="1" dirty="0">
                <a:solidFill>
                  <a:schemeClr val="bg1"/>
                </a:solidFill>
              </a:rPr>
              <a:t>Do </a:t>
            </a:r>
            <a:r>
              <a:rPr lang="da-DK" sz="3200" b="1" dirty="0" err="1">
                <a:solidFill>
                  <a:schemeClr val="bg1"/>
                </a:solidFill>
              </a:rPr>
              <a:t>you</a:t>
            </a:r>
            <a:r>
              <a:rPr lang="da-DK" sz="3200" b="1" dirty="0">
                <a:solidFill>
                  <a:schemeClr val="bg1"/>
                </a:solidFill>
              </a:rPr>
              <a:t> ever feel like </a:t>
            </a:r>
            <a:r>
              <a:rPr lang="da-DK" sz="3200" b="1" dirty="0" err="1">
                <a:solidFill>
                  <a:schemeClr val="bg1"/>
                </a:solidFill>
              </a:rPr>
              <a:t>you</a:t>
            </a:r>
            <a:r>
              <a:rPr lang="da-DK" sz="3200" b="1" dirty="0">
                <a:solidFill>
                  <a:schemeClr val="bg1"/>
                </a:solidFill>
              </a:rPr>
              <a:t> </a:t>
            </a:r>
            <a:r>
              <a:rPr lang="da-DK" sz="3200" b="1" dirty="0" err="1">
                <a:solidFill>
                  <a:schemeClr val="bg1"/>
                </a:solidFill>
              </a:rPr>
              <a:t>are</a:t>
            </a:r>
            <a:r>
              <a:rPr lang="da-DK" sz="3200" b="1" dirty="0">
                <a:solidFill>
                  <a:schemeClr val="bg1"/>
                </a:solidFill>
              </a:rPr>
              <a:t> under </a:t>
            </a:r>
            <a:r>
              <a:rPr lang="da-DK" sz="3200" b="1" dirty="0" err="1">
                <a:solidFill>
                  <a:schemeClr val="bg1"/>
                </a:solidFill>
              </a:rPr>
              <a:t>pressure</a:t>
            </a:r>
            <a:r>
              <a:rPr lang="da-DK" sz="3200" b="1" dirty="0">
                <a:solidFill>
                  <a:schemeClr val="bg1"/>
                </a:solidFill>
              </a:rPr>
              <a:t>? </a:t>
            </a:r>
            <a:endParaRPr lang="da-DK" sz="2800" dirty="0">
              <a:solidFill>
                <a:schemeClr val="bg1"/>
              </a:solidFill>
            </a:endParaRPr>
          </a:p>
        </p:txBody>
      </p:sp>
      <p:pic>
        <p:nvPicPr>
          <p:cNvPr id="2" name="Billede 1">
            <a:extLst>
              <a:ext uri="{FF2B5EF4-FFF2-40B4-BE49-F238E27FC236}">
                <a16:creationId xmlns:a16="http://schemas.microsoft.com/office/drawing/2014/main" id="{B603939C-2A93-4265-AD66-494D136D91DD}"/>
              </a:ext>
            </a:extLst>
          </p:cNvPr>
          <p:cNvPicPr>
            <a:picLocks noChangeAspect="1"/>
          </p:cNvPicPr>
          <p:nvPr/>
        </p:nvPicPr>
        <p:blipFill>
          <a:blip r:embed="rId3"/>
          <a:stretch>
            <a:fillRect/>
          </a:stretch>
        </p:blipFill>
        <p:spPr>
          <a:xfrm>
            <a:off x="1406771" y="1203035"/>
            <a:ext cx="9309878" cy="5573513"/>
          </a:xfrm>
          <a:prstGeom prst="rect">
            <a:avLst/>
          </a:prstGeom>
        </p:spPr>
      </p:pic>
    </p:spTree>
    <p:extLst>
      <p:ext uri="{BB962C8B-B14F-4D97-AF65-F5344CB8AC3E}">
        <p14:creationId xmlns:p14="http://schemas.microsoft.com/office/powerpoint/2010/main" val="6359945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E8052A-6BFE-4CB2-A919-335A7071B4AC}"/>
              </a:ext>
            </a:extLst>
          </p:cNvPr>
          <p:cNvSpPr>
            <a:spLocks noGrp="1"/>
          </p:cNvSpPr>
          <p:nvPr>
            <p:ph type="title"/>
          </p:nvPr>
        </p:nvSpPr>
        <p:spPr>
          <a:xfrm>
            <a:off x="838200" y="681038"/>
            <a:ext cx="10515600" cy="1325563"/>
          </a:xfrm>
        </p:spPr>
        <p:txBody>
          <a:bodyPr>
            <a:normAutofit/>
          </a:bodyPr>
          <a:lstStyle/>
          <a:p>
            <a:r>
              <a:rPr lang="da-DK" sz="3200" b="1" dirty="0" err="1">
                <a:solidFill>
                  <a:schemeClr val="bg1"/>
                </a:solidFill>
              </a:rPr>
              <a:t>Think</a:t>
            </a:r>
            <a:r>
              <a:rPr lang="da-DK" sz="3200" b="1" dirty="0">
                <a:solidFill>
                  <a:schemeClr val="bg1"/>
                </a:solidFill>
              </a:rPr>
              <a:t> back on the most recent </a:t>
            </a:r>
            <a:r>
              <a:rPr lang="da-DK" sz="3200" b="1" dirty="0" err="1">
                <a:solidFill>
                  <a:schemeClr val="bg1"/>
                </a:solidFill>
              </a:rPr>
              <a:t>occasion</a:t>
            </a:r>
            <a:r>
              <a:rPr lang="da-DK" sz="3200" b="1" dirty="0">
                <a:solidFill>
                  <a:schemeClr val="bg1"/>
                </a:solidFill>
              </a:rPr>
              <a:t> </a:t>
            </a:r>
            <a:r>
              <a:rPr lang="da-DK" sz="3200" b="1" dirty="0" err="1">
                <a:solidFill>
                  <a:schemeClr val="bg1"/>
                </a:solidFill>
              </a:rPr>
              <a:t>when</a:t>
            </a:r>
            <a:r>
              <a:rPr lang="da-DK" sz="3200" b="1" dirty="0">
                <a:solidFill>
                  <a:schemeClr val="bg1"/>
                </a:solidFill>
              </a:rPr>
              <a:t> </a:t>
            </a:r>
            <a:r>
              <a:rPr lang="da-DK" sz="3200" b="1" dirty="0" err="1">
                <a:solidFill>
                  <a:schemeClr val="bg1"/>
                </a:solidFill>
              </a:rPr>
              <a:t>you</a:t>
            </a:r>
            <a:r>
              <a:rPr lang="da-DK" sz="3200" b="1" dirty="0">
                <a:solidFill>
                  <a:schemeClr val="bg1"/>
                </a:solidFill>
              </a:rPr>
              <a:t> felt under pressure. </a:t>
            </a:r>
            <a:r>
              <a:rPr lang="da-DK" sz="3200" b="1" dirty="0" err="1">
                <a:solidFill>
                  <a:schemeClr val="bg1"/>
                </a:solidFill>
              </a:rPr>
              <a:t>Describe</a:t>
            </a:r>
            <a:r>
              <a:rPr lang="da-DK" sz="3200" b="1" dirty="0">
                <a:solidFill>
                  <a:schemeClr val="bg1"/>
                </a:solidFill>
              </a:rPr>
              <a:t> </a:t>
            </a:r>
            <a:r>
              <a:rPr lang="da-DK" sz="3200" b="1" dirty="0" err="1">
                <a:solidFill>
                  <a:schemeClr val="bg1"/>
                </a:solidFill>
              </a:rPr>
              <a:t>why</a:t>
            </a:r>
            <a:r>
              <a:rPr lang="da-DK" sz="3200" b="1" dirty="0">
                <a:solidFill>
                  <a:schemeClr val="bg1"/>
                </a:solidFill>
              </a:rPr>
              <a:t>… </a:t>
            </a:r>
          </a:p>
        </p:txBody>
      </p:sp>
      <p:sp>
        <p:nvSpPr>
          <p:cNvPr id="3" name="Pladsholder til indhold 2">
            <a:extLst>
              <a:ext uri="{FF2B5EF4-FFF2-40B4-BE49-F238E27FC236}">
                <a16:creationId xmlns:a16="http://schemas.microsoft.com/office/drawing/2014/main" id="{34D129FC-7434-4AA1-B1FF-C61750217E0E}"/>
              </a:ext>
            </a:extLst>
          </p:cNvPr>
          <p:cNvSpPr>
            <a:spLocks noGrp="1"/>
          </p:cNvSpPr>
          <p:nvPr>
            <p:ph idx="1"/>
          </p:nvPr>
        </p:nvSpPr>
        <p:spPr>
          <a:xfrm>
            <a:off x="838200" y="2068829"/>
            <a:ext cx="10515600" cy="4108133"/>
          </a:xfrm>
        </p:spPr>
        <p:txBody>
          <a:bodyPr>
            <a:normAutofit/>
          </a:bodyPr>
          <a:lstStyle/>
          <a:p>
            <a:pPr marL="0" indent="0">
              <a:buNone/>
            </a:pPr>
            <a:endParaRPr lang="da-DK" sz="3200" dirty="0">
              <a:solidFill>
                <a:schemeClr val="bg1"/>
              </a:solidFill>
            </a:endParaRPr>
          </a:p>
          <a:p>
            <a:pPr marL="0" indent="0">
              <a:buNone/>
            </a:pPr>
            <a:r>
              <a:rPr lang="da-DK" dirty="0">
                <a:solidFill>
                  <a:schemeClr val="bg1"/>
                </a:solidFill>
              </a:rPr>
              <a:t>”</a:t>
            </a:r>
            <a:r>
              <a:rPr lang="da-DK" dirty="0" err="1">
                <a:solidFill>
                  <a:schemeClr val="bg1"/>
                </a:solidFill>
              </a:rPr>
              <a:t>Everybody</a:t>
            </a:r>
            <a:r>
              <a:rPr lang="da-DK" dirty="0">
                <a:solidFill>
                  <a:schemeClr val="bg1"/>
                </a:solidFill>
              </a:rPr>
              <a:t> </a:t>
            </a:r>
            <a:r>
              <a:rPr lang="da-DK" dirty="0" err="1">
                <a:solidFill>
                  <a:schemeClr val="bg1"/>
                </a:solidFill>
              </a:rPr>
              <a:t>expects</a:t>
            </a:r>
            <a:r>
              <a:rPr lang="da-DK" dirty="0">
                <a:solidFill>
                  <a:schemeClr val="bg1"/>
                </a:solidFill>
              </a:rPr>
              <a:t> </a:t>
            </a:r>
            <a:r>
              <a:rPr lang="da-DK" dirty="0" err="1">
                <a:solidFill>
                  <a:schemeClr val="bg1"/>
                </a:solidFill>
              </a:rPr>
              <a:t>you</a:t>
            </a:r>
            <a:r>
              <a:rPr lang="da-DK" dirty="0">
                <a:solidFill>
                  <a:schemeClr val="bg1"/>
                </a:solidFill>
              </a:rPr>
              <a:t> to do </a:t>
            </a:r>
            <a:r>
              <a:rPr lang="da-DK" dirty="0" err="1">
                <a:solidFill>
                  <a:schemeClr val="bg1"/>
                </a:solidFill>
              </a:rPr>
              <a:t>great</a:t>
            </a:r>
            <a:r>
              <a:rPr lang="da-DK" dirty="0">
                <a:solidFill>
                  <a:schemeClr val="bg1"/>
                </a:solidFill>
              </a:rPr>
              <a:t>. And </a:t>
            </a:r>
            <a:r>
              <a:rPr lang="da-DK" dirty="0" err="1">
                <a:solidFill>
                  <a:schemeClr val="bg1"/>
                </a:solidFill>
              </a:rPr>
              <a:t>you</a:t>
            </a:r>
            <a:r>
              <a:rPr lang="da-DK" dirty="0">
                <a:solidFill>
                  <a:schemeClr val="bg1"/>
                </a:solidFill>
              </a:rPr>
              <a:t> </a:t>
            </a:r>
            <a:r>
              <a:rPr lang="da-DK" dirty="0" err="1">
                <a:solidFill>
                  <a:schemeClr val="bg1"/>
                </a:solidFill>
              </a:rPr>
              <a:t>know</a:t>
            </a:r>
            <a:r>
              <a:rPr lang="da-DK" dirty="0">
                <a:solidFill>
                  <a:schemeClr val="bg1"/>
                </a:solidFill>
              </a:rPr>
              <a:t> </a:t>
            </a:r>
            <a:r>
              <a:rPr lang="da-DK" dirty="0" err="1">
                <a:solidFill>
                  <a:schemeClr val="bg1"/>
                </a:solidFill>
              </a:rPr>
              <a:t>if</a:t>
            </a:r>
            <a:r>
              <a:rPr lang="da-DK" dirty="0">
                <a:solidFill>
                  <a:schemeClr val="bg1"/>
                </a:solidFill>
              </a:rPr>
              <a:t> </a:t>
            </a:r>
            <a:r>
              <a:rPr lang="da-DK" dirty="0" err="1">
                <a:solidFill>
                  <a:schemeClr val="bg1"/>
                </a:solidFill>
              </a:rPr>
              <a:t>you</a:t>
            </a:r>
            <a:r>
              <a:rPr lang="da-DK" dirty="0">
                <a:solidFill>
                  <a:schemeClr val="bg1"/>
                </a:solidFill>
              </a:rPr>
              <a:t> </a:t>
            </a:r>
            <a:r>
              <a:rPr lang="da-DK" dirty="0" err="1">
                <a:solidFill>
                  <a:schemeClr val="bg1"/>
                </a:solidFill>
              </a:rPr>
              <a:t>don’t</a:t>
            </a:r>
            <a:r>
              <a:rPr lang="da-DK" dirty="0">
                <a:solidFill>
                  <a:schemeClr val="bg1"/>
                </a:solidFill>
              </a:rPr>
              <a:t> </a:t>
            </a:r>
            <a:r>
              <a:rPr lang="da-DK" dirty="0" err="1">
                <a:solidFill>
                  <a:schemeClr val="bg1"/>
                </a:solidFill>
              </a:rPr>
              <a:t>they</a:t>
            </a:r>
            <a:r>
              <a:rPr lang="da-DK" dirty="0">
                <a:solidFill>
                  <a:schemeClr val="bg1"/>
                </a:solidFill>
              </a:rPr>
              <a:t> </a:t>
            </a:r>
            <a:r>
              <a:rPr lang="da-DK" dirty="0" err="1">
                <a:solidFill>
                  <a:schemeClr val="bg1"/>
                </a:solidFill>
              </a:rPr>
              <a:t>get</a:t>
            </a:r>
            <a:r>
              <a:rPr lang="da-DK" dirty="0">
                <a:solidFill>
                  <a:schemeClr val="bg1"/>
                </a:solidFill>
              </a:rPr>
              <a:t> </a:t>
            </a:r>
            <a:r>
              <a:rPr lang="da-DK" dirty="0" err="1">
                <a:solidFill>
                  <a:schemeClr val="bg1"/>
                </a:solidFill>
              </a:rPr>
              <a:t>disappointed</a:t>
            </a:r>
            <a:r>
              <a:rPr lang="da-DK" dirty="0">
                <a:solidFill>
                  <a:schemeClr val="bg1"/>
                </a:solidFill>
              </a:rPr>
              <a:t> and </a:t>
            </a:r>
            <a:r>
              <a:rPr lang="da-DK" dirty="0" err="1">
                <a:solidFill>
                  <a:schemeClr val="bg1"/>
                </a:solidFill>
              </a:rPr>
              <a:t>you</a:t>
            </a:r>
            <a:r>
              <a:rPr lang="da-DK" dirty="0">
                <a:solidFill>
                  <a:schemeClr val="bg1"/>
                </a:solidFill>
              </a:rPr>
              <a:t> </a:t>
            </a:r>
            <a:r>
              <a:rPr lang="da-DK" dirty="0" err="1">
                <a:solidFill>
                  <a:schemeClr val="bg1"/>
                </a:solidFill>
              </a:rPr>
              <a:t>won’t</a:t>
            </a:r>
            <a:r>
              <a:rPr lang="da-DK" dirty="0">
                <a:solidFill>
                  <a:schemeClr val="bg1"/>
                </a:solidFill>
              </a:rPr>
              <a:t> be </a:t>
            </a:r>
            <a:r>
              <a:rPr lang="da-DK" dirty="0" err="1">
                <a:solidFill>
                  <a:schemeClr val="bg1"/>
                </a:solidFill>
              </a:rPr>
              <a:t>able</a:t>
            </a:r>
            <a:r>
              <a:rPr lang="da-DK" dirty="0">
                <a:solidFill>
                  <a:schemeClr val="bg1"/>
                </a:solidFill>
              </a:rPr>
              <a:t> to </a:t>
            </a:r>
            <a:r>
              <a:rPr lang="da-DK" dirty="0" err="1">
                <a:solidFill>
                  <a:schemeClr val="bg1"/>
                </a:solidFill>
              </a:rPr>
              <a:t>get</a:t>
            </a:r>
            <a:r>
              <a:rPr lang="da-DK" dirty="0">
                <a:solidFill>
                  <a:schemeClr val="bg1"/>
                </a:solidFill>
              </a:rPr>
              <a:t> an </a:t>
            </a:r>
            <a:r>
              <a:rPr lang="da-DK" dirty="0" err="1">
                <a:solidFill>
                  <a:schemeClr val="bg1"/>
                </a:solidFill>
              </a:rPr>
              <a:t>education</a:t>
            </a:r>
            <a:r>
              <a:rPr lang="da-DK" dirty="0">
                <a:solidFill>
                  <a:schemeClr val="bg1"/>
                </a:solidFill>
              </a:rPr>
              <a:t>”</a:t>
            </a:r>
          </a:p>
          <a:p>
            <a:pPr marL="0" indent="0">
              <a:buNone/>
            </a:pPr>
            <a:endParaRPr lang="da-DK" dirty="0">
              <a:solidFill>
                <a:schemeClr val="bg1"/>
              </a:solidFill>
            </a:endParaRPr>
          </a:p>
          <a:p>
            <a:pPr marL="0" indent="0">
              <a:buNone/>
            </a:pPr>
            <a:r>
              <a:rPr lang="da-DK" dirty="0">
                <a:solidFill>
                  <a:schemeClr val="bg1"/>
                </a:solidFill>
              </a:rPr>
              <a:t>”</a:t>
            </a:r>
            <a:r>
              <a:rPr lang="da-DK" dirty="0" err="1">
                <a:solidFill>
                  <a:schemeClr val="bg1"/>
                </a:solidFill>
              </a:rPr>
              <a:t>Whether</a:t>
            </a:r>
            <a:r>
              <a:rPr lang="da-DK" dirty="0">
                <a:solidFill>
                  <a:schemeClr val="bg1"/>
                </a:solidFill>
              </a:rPr>
              <a:t> I am </a:t>
            </a:r>
            <a:r>
              <a:rPr lang="da-DK" dirty="0" err="1">
                <a:solidFill>
                  <a:schemeClr val="bg1"/>
                </a:solidFill>
              </a:rPr>
              <a:t>able</a:t>
            </a:r>
            <a:r>
              <a:rPr lang="da-DK" dirty="0">
                <a:solidFill>
                  <a:schemeClr val="bg1"/>
                </a:solidFill>
              </a:rPr>
              <a:t> to live up to the </a:t>
            </a:r>
            <a:r>
              <a:rPr lang="da-DK" dirty="0" err="1">
                <a:solidFill>
                  <a:schemeClr val="bg1"/>
                </a:solidFill>
              </a:rPr>
              <a:t>requirements</a:t>
            </a:r>
            <a:r>
              <a:rPr lang="da-DK" dirty="0">
                <a:solidFill>
                  <a:schemeClr val="bg1"/>
                </a:solidFill>
              </a:rPr>
              <a:t> </a:t>
            </a:r>
            <a:r>
              <a:rPr lang="da-DK" dirty="0" err="1">
                <a:solidFill>
                  <a:schemeClr val="bg1"/>
                </a:solidFill>
              </a:rPr>
              <a:t>they</a:t>
            </a:r>
            <a:r>
              <a:rPr lang="da-DK" dirty="0">
                <a:solidFill>
                  <a:schemeClr val="bg1"/>
                </a:solidFill>
              </a:rPr>
              <a:t> have, so </a:t>
            </a:r>
            <a:r>
              <a:rPr lang="da-DK" dirty="0" err="1">
                <a:solidFill>
                  <a:schemeClr val="bg1"/>
                </a:solidFill>
              </a:rPr>
              <a:t>I’ll</a:t>
            </a:r>
            <a:r>
              <a:rPr lang="da-DK" dirty="0">
                <a:solidFill>
                  <a:schemeClr val="bg1"/>
                </a:solidFill>
              </a:rPr>
              <a:t> be </a:t>
            </a:r>
            <a:r>
              <a:rPr lang="da-DK" dirty="0" err="1">
                <a:solidFill>
                  <a:schemeClr val="bg1"/>
                </a:solidFill>
              </a:rPr>
              <a:t>able</a:t>
            </a:r>
            <a:r>
              <a:rPr lang="da-DK" dirty="0">
                <a:solidFill>
                  <a:schemeClr val="bg1"/>
                </a:solidFill>
              </a:rPr>
              <a:t> to </a:t>
            </a:r>
            <a:r>
              <a:rPr lang="da-DK" dirty="0" err="1">
                <a:solidFill>
                  <a:schemeClr val="bg1"/>
                </a:solidFill>
              </a:rPr>
              <a:t>attend</a:t>
            </a:r>
            <a:r>
              <a:rPr lang="da-DK" dirty="0">
                <a:solidFill>
                  <a:schemeClr val="bg1"/>
                </a:solidFill>
              </a:rPr>
              <a:t> the </a:t>
            </a:r>
            <a:r>
              <a:rPr lang="da-DK" dirty="0" err="1">
                <a:solidFill>
                  <a:schemeClr val="bg1"/>
                </a:solidFill>
              </a:rPr>
              <a:t>education</a:t>
            </a:r>
            <a:r>
              <a:rPr lang="da-DK" dirty="0">
                <a:solidFill>
                  <a:schemeClr val="bg1"/>
                </a:solidFill>
              </a:rPr>
              <a:t> I </a:t>
            </a:r>
            <a:r>
              <a:rPr lang="da-DK" dirty="0" err="1">
                <a:solidFill>
                  <a:schemeClr val="bg1"/>
                </a:solidFill>
              </a:rPr>
              <a:t>would</a:t>
            </a:r>
            <a:r>
              <a:rPr lang="da-DK" dirty="0">
                <a:solidFill>
                  <a:schemeClr val="bg1"/>
                </a:solidFill>
              </a:rPr>
              <a:t> like to.”</a:t>
            </a:r>
          </a:p>
          <a:p>
            <a:endParaRPr lang="da-DK" dirty="0"/>
          </a:p>
        </p:txBody>
      </p:sp>
    </p:spTree>
    <p:extLst>
      <p:ext uri="{BB962C8B-B14F-4D97-AF65-F5344CB8AC3E}">
        <p14:creationId xmlns:p14="http://schemas.microsoft.com/office/powerpoint/2010/main" val="28072483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05DFB378-B015-49BF-A0AD-EDC9B8FE80B1}"/>
              </a:ext>
            </a:extLst>
          </p:cNvPr>
          <p:cNvSpPr>
            <a:spLocks noGrp="1"/>
          </p:cNvSpPr>
          <p:nvPr>
            <p:ph idx="1"/>
          </p:nvPr>
        </p:nvSpPr>
        <p:spPr/>
        <p:txBody>
          <a:bodyPr/>
          <a:lstStyle/>
          <a:p>
            <a:endParaRPr lang="da-DK"/>
          </a:p>
        </p:txBody>
      </p:sp>
      <p:pic>
        <p:nvPicPr>
          <p:cNvPr id="3" name="Billede 2">
            <a:extLst>
              <a:ext uri="{FF2B5EF4-FFF2-40B4-BE49-F238E27FC236}">
                <a16:creationId xmlns:a16="http://schemas.microsoft.com/office/drawing/2014/main" id="{F77E2547-64B5-48EC-B604-7D2DF301F320}"/>
              </a:ext>
            </a:extLst>
          </p:cNvPr>
          <p:cNvPicPr>
            <a:picLocks noChangeAspect="1"/>
          </p:cNvPicPr>
          <p:nvPr/>
        </p:nvPicPr>
        <p:blipFill>
          <a:blip r:embed="rId3"/>
          <a:stretch>
            <a:fillRect/>
          </a:stretch>
        </p:blipFill>
        <p:spPr>
          <a:xfrm>
            <a:off x="601101" y="228531"/>
            <a:ext cx="10989798" cy="6400938"/>
          </a:xfrm>
          <a:prstGeom prst="rect">
            <a:avLst/>
          </a:prstGeom>
        </p:spPr>
      </p:pic>
    </p:spTree>
    <p:extLst>
      <p:ext uri="{BB962C8B-B14F-4D97-AF65-F5344CB8AC3E}">
        <p14:creationId xmlns:p14="http://schemas.microsoft.com/office/powerpoint/2010/main" val="39698180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6BB9FE-9884-45E9-ABC3-6D158082EDD0}"/>
              </a:ext>
            </a:extLst>
          </p:cNvPr>
          <p:cNvSpPr>
            <a:spLocks noGrp="1"/>
          </p:cNvSpPr>
          <p:nvPr>
            <p:ph type="title"/>
          </p:nvPr>
        </p:nvSpPr>
        <p:spPr>
          <a:xfrm>
            <a:off x="676155" y="209862"/>
            <a:ext cx="10515600" cy="1212539"/>
          </a:xfrm>
        </p:spPr>
        <p:txBody>
          <a:bodyPr>
            <a:normAutofit fontScale="90000"/>
          </a:bodyPr>
          <a:lstStyle/>
          <a:p>
            <a:pPr algn="ctr"/>
            <a:br>
              <a:rPr lang="da-DK" b="1" dirty="0">
                <a:solidFill>
                  <a:schemeClr val="bg1"/>
                </a:solidFill>
              </a:rPr>
            </a:br>
            <a:r>
              <a:rPr lang="en-GB" b="1" dirty="0">
                <a:solidFill>
                  <a:schemeClr val="bg1"/>
                </a:solidFill>
              </a:rPr>
              <a:t>What are you worried about?</a:t>
            </a:r>
            <a:endParaRPr lang="da-DK" b="1" dirty="0">
              <a:solidFill>
                <a:schemeClr val="bg1"/>
              </a:solidFill>
              <a:latin typeface="+mn-lt"/>
            </a:endParaRPr>
          </a:p>
        </p:txBody>
      </p:sp>
      <p:sp>
        <p:nvSpPr>
          <p:cNvPr id="3" name="Pladsholder til indhold 2">
            <a:extLst>
              <a:ext uri="{FF2B5EF4-FFF2-40B4-BE49-F238E27FC236}">
                <a16:creationId xmlns:a16="http://schemas.microsoft.com/office/drawing/2014/main" id="{86CE6FE6-C058-477C-AED9-3CAC55FFFBE4}"/>
              </a:ext>
            </a:extLst>
          </p:cNvPr>
          <p:cNvSpPr>
            <a:spLocks noGrp="1"/>
          </p:cNvSpPr>
          <p:nvPr>
            <p:ph idx="1"/>
          </p:nvPr>
        </p:nvSpPr>
        <p:spPr>
          <a:xfrm>
            <a:off x="838200" y="1813810"/>
            <a:ext cx="10515600" cy="4679061"/>
          </a:xfrm>
        </p:spPr>
        <p:txBody>
          <a:bodyPr>
            <a:normAutofit/>
          </a:bodyPr>
          <a:lstStyle/>
          <a:p>
            <a:pPr marL="0" indent="0">
              <a:lnSpc>
                <a:spcPct val="110000"/>
              </a:lnSpc>
              <a:buNone/>
            </a:pPr>
            <a:r>
              <a:rPr lang="da-DK" sz="3000" dirty="0">
                <a:solidFill>
                  <a:schemeClr val="bg1"/>
                </a:solidFill>
              </a:rPr>
              <a:t>”</a:t>
            </a:r>
            <a:r>
              <a:rPr lang="da-DK" sz="3000" dirty="0" err="1">
                <a:solidFill>
                  <a:schemeClr val="bg1"/>
                </a:solidFill>
              </a:rPr>
              <a:t>That</a:t>
            </a:r>
            <a:r>
              <a:rPr lang="da-DK" sz="3000" dirty="0">
                <a:solidFill>
                  <a:schemeClr val="bg1"/>
                </a:solidFill>
              </a:rPr>
              <a:t> I </a:t>
            </a:r>
            <a:r>
              <a:rPr lang="da-DK" sz="3000" dirty="0" err="1">
                <a:solidFill>
                  <a:schemeClr val="bg1"/>
                </a:solidFill>
              </a:rPr>
              <a:t>already</a:t>
            </a:r>
            <a:r>
              <a:rPr lang="da-DK" sz="3000" dirty="0">
                <a:solidFill>
                  <a:schemeClr val="bg1"/>
                </a:solidFill>
              </a:rPr>
              <a:t> have to </a:t>
            </a:r>
            <a:r>
              <a:rPr lang="da-DK" sz="3000" dirty="0" err="1">
                <a:solidFill>
                  <a:schemeClr val="bg1"/>
                </a:solidFill>
              </a:rPr>
              <a:t>decide</a:t>
            </a:r>
            <a:r>
              <a:rPr lang="da-DK" sz="3000" dirty="0">
                <a:solidFill>
                  <a:schemeClr val="bg1"/>
                </a:solidFill>
              </a:rPr>
              <a:t> </a:t>
            </a:r>
            <a:r>
              <a:rPr lang="da-DK" sz="3000" dirty="0" err="1">
                <a:solidFill>
                  <a:schemeClr val="bg1"/>
                </a:solidFill>
              </a:rPr>
              <a:t>what</a:t>
            </a:r>
            <a:r>
              <a:rPr lang="da-DK" sz="3000" dirty="0">
                <a:solidFill>
                  <a:schemeClr val="bg1"/>
                </a:solidFill>
              </a:rPr>
              <a:t> I </a:t>
            </a:r>
            <a:r>
              <a:rPr lang="da-DK" sz="3000" dirty="0" err="1">
                <a:solidFill>
                  <a:schemeClr val="bg1"/>
                </a:solidFill>
              </a:rPr>
              <a:t>want</a:t>
            </a:r>
            <a:r>
              <a:rPr lang="da-DK" sz="3000" dirty="0">
                <a:solidFill>
                  <a:schemeClr val="bg1"/>
                </a:solidFill>
              </a:rPr>
              <a:t>, </a:t>
            </a:r>
            <a:r>
              <a:rPr lang="da-DK" sz="3000" dirty="0" err="1">
                <a:solidFill>
                  <a:schemeClr val="bg1"/>
                </a:solidFill>
              </a:rPr>
              <a:t>which</a:t>
            </a:r>
            <a:r>
              <a:rPr lang="da-DK" sz="3000" dirty="0">
                <a:solidFill>
                  <a:schemeClr val="bg1"/>
                </a:solidFill>
              </a:rPr>
              <a:t> is a big </a:t>
            </a:r>
            <a:r>
              <a:rPr lang="da-DK" sz="3000" dirty="0" err="1">
                <a:solidFill>
                  <a:schemeClr val="bg1"/>
                </a:solidFill>
              </a:rPr>
              <a:t>thing</a:t>
            </a:r>
            <a:r>
              <a:rPr lang="da-DK" sz="3000" dirty="0">
                <a:solidFill>
                  <a:schemeClr val="bg1"/>
                </a:solidFill>
              </a:rPr>
              <a:t> to do </a:t>
            </a:r>
            <a:r>
              <a:rPr lang="da-DK" sz="3000" dirty="0" err="1">
                <a:solidFill>
                  <a:schemeClr val="bg1"/>
                </a:solidFill>
              </a:rPr>
              <a:t>when</a:t>
            </a:r>
            <a:r>
              <a:rPr lang="da-DK" sz="3000" dirty="0">
                <a:solidFill>
                  <a:schemeClr val="bg1"/>
                </a:solidFill>
              </a:rPr>
              <a:t> </a:t>
            </a:r>
            <a:r>
              <a:rPr lang="da-DK" sz="3000" dirty="0" err="1">
                <a:solidFill>
                  <a:schemeClr val="bg1"/>
                </a:solidFill>
              </a:rPr>
              <a:t>you</a:t>
            </a:r>
            <a:r>
              <a:rPr lang="da-DK" sz="3000" dirty="0">
                <a:solidFill>
                  <a:schemeClr val="bg1"/>
                </a:solidFill>
              </a:rPr>
              <a:t> </a:t>
            </a:r>
            <a:r>
              <a:rPr lang="da-DK" sz="3000" dirty="0" err="1">
                <a:solidFill>
                  <a:schemeClr val="bg1"/>
                </a:solidFill>
              </a:rPr>
              <a:t>are</a:t>
            </a:r>
            <a:r>
              <a:rPr lang="da-DK" sz="3000" dirty="0">
                <a:solidFill>
                  <a:schemeClr val="bg1"/>
                </a:solidFill>
              </a:rPr>
              <a:t> </a:t>
            </a:r>
            <a:r>
              <a:rPr lang="da-DK" sz="3000" dirty="0" err="1">
                <a:solidFill>
                  <a:schemeClr val="bg1"/>
                </a:solidFill>
              </a:rPr>
              <a:t>only</a:t>
            </a:r>
            <a:r>
              <a:rPr lang="da-DK" sz="3000" dirty="0">
                <a:solidFill>
                  <a:schemeClr val="bg1"/>
                </a:solidFill>
              </a:rPr>
              <a:t> in 8th grade. And I </a:t>
            </a:r>
            <a:r>
              <a:rPr lang="da-DK" sz="3000" dirty="0" err="1">
                <a:solidFill>
                  <a:schemeClr val="bg1"/>
                </a:solidFill>
              </a:rPr>
              <a:t>worry</a:t>
            </a:r>
            <a:r>
              <a:rPr lang="da-DK" sz="3000" dirty="0">
                <a:solidFill>
                  <a:schemeClr val="bg1"/>
                </a:solidFill>
              </a:rPr>
              <a:t> </a:t>
            </a:r>
            <a:r>
              <a:rPr lang="da-DK" sz="3000" dirty="0" err="1">
                <a:solidFill>
                  <a:schemeClr val="bg1"/>
                </a:solidFill>
              </a:rPr>
              <a:t>if</a:t>
            </a:r>
            <a:r>
              <a:rPr lang="da-DK" sz="3000" dirty="0">
                <a:solidFill>
                  <a:schemeClr val="bg1"/>
                </a:solidFill>
              </a:rPr>
              <a:t> I </a:t>
            </a:r>
            <a:r>
              <a:rPr lang="da-DK" sz="3000" dirty="0" err="1">
                <a:solidFill>
                  <a:schemeClr val="bg1"/>
                </a:solidFill>
              </a:rPr>
              <a:t>might</a:t>
            </a:r>
            <a:r>
              <a:rPr lang="da-DK" sz="3000" dirty="0">
                <a:solidFill>
                  <a:schemeClr val="bg1"/>
                </a:solidFill>
              </a:rPr>
              <a:t> </a:t>
            </a:r>
            <a:r>
              <a:rPr lang="da-DK" sz="3000" dirty="0" err="1">
                <a:solidFill>
                  <a:schemeClr val="bg1"/>
                </a:solidFill>
              </a:rPr>
              <a:t>make</a:t>
            </a:r>
            <a:r>
              <a:rPr lang="da-DK" sz="3000" dirty="0">
                <a:solidFill>
                  <a:schemeClr val="bg1"/>
                </a:solidFill>
              </a:rPr>
              <a:t> the </a:t>
            </a:r>
            <a:r>
              <a:rPr lang="da-DK" sz="3000" dirty="0" err="1">
                <a:solidFill>
                  <a:schemeClr val="bg1"/>
                </a:solidFill>
              </a:rPr>
              <a:t>wrong</a:t>
            </a:r>
            <a:r>
              <a:rPr lang="da-DK" sz="3000" dirty="0">
                <a:solidFill>
                  <a:schemeClr val="bg1"/>
                </a:solidFill>
              </a:rPr>
              <a:t> </a:t>
            </a:r>
            <a:r>
              <a:rPr lang="da-DK" sz="3000" dirty="0" err="1">
                <a:solidFill>
                  <a:schemeClr val="bg1"/>
                </a:solidFill>
              </a:rPr>
              <a:t>choice</a:t>
            </a:r>
            <a:r>
              <a:rPr lang="da-DK" sz="3000" dirty="0">
                <a:solidFill>
                  <a:schemeClr val="bg1"/>
                </a:solidFill>
              </a:rPr>
              <a:t>, </a:t>
            </a:r>
            <a:r>
              <a:rPr lang="da-DK" sz="3000" dirty="0" err="1">
                <a:solidFill>
                  <a:schemeClr val="bg1"/>
                </a:solidFill>
              </a:rPr>
              <a:t>whether</a:t>
            </a:r>
            <a:r>
              <a:rPr lang="da-DK" sz="3000" dirty="0">
                <a:solidFill>
                  <a:schemeClr val="bg1"/>
                </a:solidFill>
              </a:rPr>
              <a:t> I </a:t>
            </a:r>
            <a:r>
              <a:rPr lang="da-DK" sz="3000" dirty="0" err="1">
                <a:solidFill>
                  <a:schemeClr val="bg1"/>
                </a:solidFill>
              </a:rPr>
              <a:t>can</a:t>
            </a:r>
            <a:r>
              <a:rPr lang="da-DK" sz="3000" dirty="0">
                <a:solidFill>
                  <a:schemeClr val="bg1"/>
                </a:solidFill>
              </a:rPr>
              <a:t> </a:t>
            </a:r>
            <a:r>
              <a:rPr lang="da-DK" sz="3000" dirty="0" err="1">
                <a:solidFill>
                  <a:schemeClr val="bg1"/>
                </a:solidFill>
              </a:rPr>
              <a:t>achieve</a:t>
            </a:r>
            <a:r>
              <a:rPr lang="da-DK" sz="3000" dirty="0">
                <a:solidFill>
                  <a:schemeClr val="bg1"/>
                </a:solidFill>
              </a:rPr>
              <a:t> </a:t>
            </a:r>
            <a:r>
              <a:rPr lang="da-DK" sz="3000" dirty="0" err="1">
                <a:solidFill>
                  <a:schemeClr val="bg1"/>
                </a:solidFill>
              </a:rPr>
              <a:t>what</a:t>
            </a:r>
            <a:r>
              <a:rPr lang="da-DK" sz="3000" dirty="0">
                <a:solidFill>
                  <a:schemeClr val="bg1"/>
                </a:solidFill>
              </a:rPr>
              <a:t> I </a:t>
            </a:r>
            <a:r>
              <a:rPr lang="da-DK" sz="3000" dirty="0" err="1">
                <a:solidFill>
                  <a:schemeClr val="bg1"/>
                </a:solidFill>
              </a:rPr>
              <a:t>want</a:t>
            </a:r>
            <a:r>
              <a:rPr lang="da-DK" sz="3000" dirty="0">
                <a:solidFill>
                  <a:schemeClr val="bg1"/>
                </a:solidFill>
              </a:rPr>
              <a:t> </a:t>
            </a:r>
            <a:r>
              <a:rPr lang="da-DK" sz="3000" dirty="0" err="1">
                <a:solidFill>
                  <a:schemeClr val="bg1"/>
                </a:solidFill>
              </a:rPr>
              <a:t>after</a:t>
            </a:r>
            <a:r>
              <a:rPr lang="da-DK" sz="3000" dirty="0">
                <a:solidFill>
                  <a:schemeClr val="bg1"/>
                </a:solidFill>
              </a:rPr>
              <a:t> high school… for </a:t>
            </a:r>
            <a:r>
              <a:rPr lang="da-DK" sz="3000" dirty="0" err="1">
                <a:solidFill>
                  <a:schemeClr val="bg1"/>
                </a:solidFill>
              </a:rPr>
              <a:t>instance</a:t>
            </a:r>
            <a:r>
              <a:rPr lang="da-DK" sz="3000" dirty="0">
                <a:solidFill>
                  <a:schemeClr val="bg1"/>
                </a:solidFill>
              </a:rPr>
              <a:t>, </a:t>
            </a:r>
            <a:r>
              <a:rPr lang="da-DK" sz="3000" dirty="0" err="1">
                <a:solidFill>
                  <a:schemeClr val="bg1"/>
                </a:solidFill>
              </a:rPr>
              <a:t>if</a:t>
            </a:r>
            <a:r>
              <a:rPr lang="da-DK" sz="3000" dirty="0">
                <a:solidFill>
                  <a:schemeClr val="bg1"/>
                </a:solidFill>
              </a:rPr>
              <a:t> </a:t>
            </a:r>
            <a:r>
              <a:rPr lang="da-DK" sz="3000" dirty="0" err="1">
                <a:solidFill>
                  <a:schemeClr val="bg1"/>
                </a:solidFill>
              </a:rPr>
              <a:t>my</a:t>
            </a:r>
            <a:r>
              <a:rPr lang="da-DK" sz="3000" dirty="0">
                <a:solidFill>
                  <a:schemeClr val="bg1"/>
                </a:solidFill>
              </a:rPr>
              <a:t> grades </a:t>
            </a:r>
            <a:r>
              <a:rPr lang="da-DK" sz="3000" dirty="0" err="1">
                <a:solidFill>
                  <a:schemeClr val="bg1"/>
                </a:solidFill>
              </a:rPr>
              <a:t>are</a:t>
            </a:r>
            <a:r>
              <a:rPr lang="da-DK" sz="3000" dirty="0">
                <a:solidFill>
                  <a:schemeClr val="bg1"/>
                </a:solidFill>
              </a:rPr>
              <a:t> not </a:t>
            </a:r>
            <a:r>
              <a:rPr lang="da-DK" sz="3000" dirty="0" err="1">
                <a:solidFill>
                  <a:schemeClr val="bg1"/>
                </a:solidFill>
              </a:rPr>
              <a:t>good</a:t>
            </a:r>
            <a:r>
              <a:rPr lang="da-DK" sz="3000" dirty="0">
                <a:solidFill>
                  <a:schemeClr val="bg1"/>
                </a:solidFill>
              </a:rPr>
              <a:t> </a:t>
            </a:r>
            <a:r>
              <a:rPr lang="da-DK" sz="3000" dirty="0" err="1">
                <a:solidFill>
                  <a:schemeClr val="bg1"/>
                </a:solidFill>
              </a:rPr>
              <a:t>enough</a:t>
            </a:r>
            <a:r>
              <a:rPr lang="da-DK" sz="3000" dirty="0">
                <a:solidFill>
                  <a:schemeClr val="bg1"/>
                </a:solidFill>
              </a:rPr>
              <a:t>”</a:t>
            </a:r>
          </a:p>
          <a:p>
            <a:pPr marL="0" indent="0">
              <a:lnSpc>
                <a:spcPct val="110000"/>
              </a:lnSpc>
              <a:buNone/>
            </a:pPr>
            <a:endParaRPr lang="da-DK" sz="3000" dirty="0">
              <a:solidFill>
                <a:schemeClr val="bg1"/>
              </a:solidFill>
            </a:endParaRPr>
          </a:p>
          <a:p>
            <a:pPr marL="0" indent="0">
              <a:lnSpc>
                <a:spcPct val="110000"/>
              </a:lnSpc>
              <a:buNone/>
            </a:pPr>
            <a:r>
              <a:rPr lang="da-DK" sz="3000" dirty="0">
                <a:solidFill>
                  <a:schemeClr val="bg1"/>
                </a:solidFill>
              </a:rPr>
              <a:t>”How I am </a:t>
            </a:r>
            <a:r>
              <a:rPr lang="da-DK" sz="3000" dirty="0" err="1">
                <a:solidFill>
                  <a:schemeClr val="bg1"/>
                </a:solidFill>
              </a:rPr>
              <a:t>going</a:t>
            </a:r>
            <a:r>
              <a:rPr lang="da-DK" sz="3000" dirty="0">
                <a:solidFill>
                  <a:schemeClr val="bg1"/>
                </a:solidFill>
              </a:rPr>
              <a:t> to perform in relation to school and </a:t>
            </a:r>
            <a:r>
              <a:rPr lang="da-DK" sz="3000" dirty="0" err="1">
                <a:solidFill>
                  <a:schemeClr val="bg1"/>
                </a:solidFill>
              </a:rPr>
              <a:t>what</a:t>
            </a:r>
            <a:r>
              <a:rPr lang="da-DK" sz="3000" dirty="0">
                <a:solidFill>
                  <a:schemeClr val="bg1"/>
                </a:solidFill>
              </a:rPr>
              <a:t> is </a:t>
            </a:r>
            <a:r>
              <a:rPr lang="da-DK" sz="3000" dirty="0" err="1">
                <a:solidFill>
                  <a:schemeClr val="bg1"/>
                </a:solidFill>
              </a:rPr>
              <a:t>going</a:t>
            </a:r>
            <a:r>
              <a:rPr lang="da-DK" sz="3000" dirty="0">
                <a:solidFill>
                  <a:schemeClr val="bg1"/>
                </a:solidFill>
              </a:rPr>
              <a:t> to </a:t>
            </a:r>
            <a:r>
              <a:rPr lang="da-DK" sz="3000" dirty="0" err="1">
                <a:solidFill>
                  <a:schemeClr val="bg1"/>
                </a:solidFill>
              </a:rPr>
              <a:t>happen</a:t>
            </a:r>
            <a:r>
              <a:rPr lang="da-DK" sz="3000" dirty="0">
                <a:solidFill>
                  <a:schemeClr val="bg1"/>
                </a:solidFill>
              </a:rPr>
              <a:t> </a:t>
            </a:r>
            <a:r>
              <a:rPr lang="da-DK" sz="3000" dirty="0" err="1">
                <a:solidFill>
                  <a:schemeClr val="bg1"/>
                </a:solidFill>
              </a:rPr>
              <a:t>after</a:t>
            </a:r>
            <a:r>
              <a:rPr lang="da-DK" sz="3000" dirty="0">
                <a:solidFill>
                  <a:schemeClr val="bg1"/>
                </a:solidFill>
              </a:rPr>
              <a:t> I finish </a:t>
            </a:r>
            <a:r>
              <a:rPr lang="da-DK" sz="3000" dirty="0" err="1">
                <a:solidFill>
                  <a:schemeClr val="bg1"/>
                </a:solidFill>
              </a:rPr>
              <a:t>primary</a:t>
            </a:r>
            <a:r>
              <a:rPr lang="da-DK" sz="3000" dirty="0">
                <a:solidFill>
                  <a:schemeClr val="bg1"/>
                </a:solidFill>
              </a:rPr>
              <a:t> school and </a:t>
            </a:r>
            <a:r>
              <a:rPr lang="da-DK" sz="3000" dirty="0" err="1">
                <a:solidFill>
                  <a:schemeClr val="bg1"/>
                </a:solidFill>
              </a:rPr>
              <a:t>where</a:t>
            </a:r>
            <a:r>
              <a:rPr lang="da-DK" sz="3000" dirty="0">
                <a:solidFill>
                  <a:schemeClr val="bg1"/>
                </a:solidFill>
              </a:rPr>
              <a:t> to </a:t>
            </a:r>
            <a:r>
              <a:rPr lang="da-DK" sz="3000" dirty="0" err="1">
                <a:solidFill>
                  <a:schemeClr val="bg1"/>
                </a:solidFill>
              </a:rPr>
              <a:t>pursue</a:t>
            </a:r>
            <a:r>
              <a:rPr lang="da-DK" sz="3000" dirty="0">
                <a:solidFill>
                  <a:schemeClr val="bg1"/>
                </a:solidFill>
              </a:rPr>
              <a:t> </a:t>
            </a:r>
            <a:r>
              <a:rPr lang="da-DK" sz="3000" dirty="0" err="1">
                <a:solidFill>
                  <a:schemeClr val="bg1"/>
                </a:solidFill>
              </a:rPr>
              <a:t>my</a:t>
            </a:r>
            <a:r>
              <a:rPr lang="da-DK" sz="3000" dirty="0">
                <a:solidFill>
                  <a:schemeClr val="bg1"/>
                </a:solidFill>
              </a:rPr>
              <a:t> </a:t>
            </a:r>
            <a:r>
              <a:rPr lang="da-DK" sz="3000" dirty="0" err="1">
                <a:solidFill>
                  <a:schemeClr val="bg1"/>
                </a:solidFill>
              </a:rPr>
              <a:t>further</a:t>
            </a:r>
            <a:r>
              <a:rPr lang="da-DK" sz="3000" dirty="0">
                <a:solidFill>
                  <a:schemeClr val="bg1"/>
                </a:solidFill>
              </a:rPr>
              <a:t> </a:t>
            </a:r>
            <a:r>
              <a:rPr lang="da-DK" sz="3000" dirty="0" err="1">
                <a:solidFill>
                  <a:schemeClr val="bg1"/>
                </a:solidFill>
              </a:rPr>
              <a:t>education</a:t>
            </a:r>
            <a:r>
              <a:rPr lang="da-DK" sz="3000" dirty="0">
                <a:solidFill>
                  <a:schemeClr val="bg1"/>
                </a:solidFill>
              </a:rPr>
              <a:t>. </a:t>
            </a:r>
            <a:r>
              <a:rPr lang="da-DK" sz="3000" dirty="0" err="1">
                <a:solidFill>
                  <a:schemeClr val="bg1"/>
                </a:solidFill>
              </a:rPr>
              <a:t>There</a:t>
            </a:r>
            <a:r>
              <a:rPr lang="da-DK" sz="3000" dirty="0">
                <a:solidFill>
                  <a:schemeClr val="bg1"/>
                </a:solidFill>
              </a:rPr>
              <a:t> is just so </a:t>
            </a:r>
            <a:r>
              <a:rPr lang="da-DK" sz="3000" dirty="0" err="1">
                <a:solidFill>
                  <a:schemeClr val="bg1"/>
                </a:solidFill>
              </a:rPr>
              <a:t>much</a:t>
            </a:r>
            <a:r>
              <a:rPr lang="da-DK" sz="3000" dirty="0">
                <a:solidFill>
                  <a:schemeClr val="bg1"/>
                </a:solidFill>
              </a:rPr>
              <a:t> to </a:t>
            </a:r>
            <a:r>
              <a:rPr lang="da-DK" sz="3000" dirty="0" err="1">
                <a:solidFill>
                  <a:schemeClr val="bg1"/>
                </a:solidFill>
              </a:rPr>
              <a:t>consider</a:t>
            </a:r>
            <a:r>
              <a:rPr lang="da-DK" sz="3000" dirty="0">
                <a:solidFill>
                  <a:schemeClr val="bg1"/>
                </a:solidFill>
              </a:rPr>
              <a:t> I </a:t>
            </a:r>
            <a:r>
              <a:rPr lang="da-DK" sz="3000" dirty="0" err="1">
                <a:solidFill>
                  <a:schemeClr val="bg1"/>
                </a:solidFill>
              </a:rPr>
              <a:t>think</a:t>
            </a:r>
            <a:r>
              <a:rPr lang="da-DK" sz="3000" dirty="0">
                <a:solidFill>
                  <a:schemeClr val="bg1"/>
                </a:solidFill>
              </a:rPr>
              <a:t>”</a:t>
            </a:r>
          </a:p>
          <a:p>
            <a:pPr marL="0" indent="0">
              <a:buNone/>
            </a:pPr>
            <a:endParaRPr lang="da-DK" dirty="0">
              <a:solidFill>
                <a:schemeClr val="bg1"/>
              </a:solidFill>
            </a:endParaRPr>
          </a:p>
        </p:txBody>
      </p:sp>
    </p:spTree>
    <p:extLst>
      <p:ext uri="{BB962C8B-B14F-4D97-AF65-F5344CB8AC3E}">
        <p14:creationId xmlns:p14="http://schemas.microsoft.com/office/powerpoint/2010/main" val="2189864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F4815D9C-2BCA-4BA2-A852-8B361AE5F0B9}"/>
              </a:ext>
            </a:extLst>
          </p:cNvPr>
          <p:cNvSpPr txBox="1"/>
          <p:nvPr/>
        </p:nvSpPr>
        <p:spPr>
          <a:xfrm>
            <a:off x="1636028" y="427743"/>
            <a:ext cx="8919942" cy="523220"/>
          </a:xfrm>
          <a:prstGeom prst="rect">
            <a:avLst/>
          </a:prstGeom>
          <a:noFill/>
        </p:spPr>
        <p:txBody>
          <a:bodyPr wrap="none" rtlCol="0">
            <a:spAutoFit/>
          </a:bodyPr>
          <a:lstStyle/>
          <a:p>
            <a:r>
              <a:rPr lang="da-DK" sz="2800" dirty="0" err="1">
                <a:solidFill>
                  <a:schemeClr val="bg1"/>
                </a:solidFill>
              </a:rPr>
              <a:t>Correlation</a:t>
            </a:r>
            <a:r>
              <a:rPr lang="da-DK" sz="2800" dirty="0">
                <a:solidFill>
                  <a:schemeClr val="bg1"/>
                </a:solidFill>
              </a:rPr>
              <a:t> </a:t>
            </a:r>
            <a:r>
              <a:rPr lang="da-DK" sz="2800" dirty="0" err="1">
                <a:solidFill>
                  <a:schemeClr val="bg1"/>
                </a:solidFill>
              </a:rPr>
              <a:t>between</a:t>
            </a:r>
            <a:r>
              <a:rPr lang="da-DK" sz="2800" dirty="0">
                <a:solidFill>
                  <a:schemeClr val="bg1"/>
                </a:solidFill>
              </a:rPr>
              <a:t> </a:t>
            </a:r>
            <a:r>
              <a:rPr lang="da-DK" sz="2800" dirty="0" err="1">
                <a:solidFill>
                  <a:schemeClr val="bg1"/>
                </a:solidFill>
              </a:rPr>
              <a:t>perceived</a:t>
            </a:r>
            <a:r>
              <a:rPr lang="da-DK" sz="2800" dirty="0">
                <a:solidFill>
                  <a:schemeClr val="bg1"/>
                </a:solidFill>
              </a:rPr>
              <a:t> </a:t>
            </a:r>
            <a:r>
              <a:rPr lang="da-DK" sz="2800" dirty="0" err="1">
                <a:solidFill>
                  <a:schemeClr val="bg1"/>
                </a:solidFill>
              </a:rPr>
              <a:t>pressure</a:t>
            </a:r>
            <a:r>
              <a:rPr lang="da-DK" sz="2800" dirty="0">
                <a:solidFill>
                  <a:schemeClr val="bg1"/>
                </a:solidFill>
              </a:rPr>
              <a:t> and </a:t>
            </a:r>
            <a:r>
              <a:rPr lang="da-DK" sz="2800" dirty="0" err="1">
                <a:solidFill>
                  <a:schemeClr val="bg1"/>
                </a:solidFill>
              </a:rPr>
              <a:t>life</a:t>
            </a:r>
            <a:r>
              <a:rPr lang="da-DK" sz="2800" dirty="0">
                <a:solidFill>
                  <a:schemeClr val="bg1"/>
                </a:solidFill>
              </a:rPr>
              <a:t> </a:t>
            </a:r>
            <a:r>
              <a:rPr lang="da-DK" sz="2800" dirty="0" err="1">
                <a:solidFill>
                  <a:schemeClr val="bg1"/>
                </a:solidFill>
              </a:rPr>
              <a:t>satisfaction</a:t>
            </a:r>
            <a:endParaRPr lang="da-DK" sz="2800" dirty="0">
              <a:solidFill>
                <a:schemeClr val="bg1"/>
              </a:solidFill>
            </a:endParaRPr>
          </a:p>
        </p:txBody>
      </p:sp>
      <p:pic>
        <p:nvPicPr>
          <p:cNvPr id="5" name="Billede 4">
            <a:extLst>
              <a:ext uri="{FF2B5EF4-FFF2-40B4-BE49-F238E27FC236}">
                <a16:creationId xmlns:a16="http://schemas.microsoft.com/office/drawing/2014/main" id="{B6C3F0B6-86C0-4FFC-BFB4-00B84A6086DF}"/>
              </a:ext>
            </a:extLst>
          </p:cNvPr>
          <p:cNvPicPr>
            <a:picLocks noChangeAspect="1"/>
          </p:cNvPicPr>
          <p:nvPr/>
        </p:nvPicPr>
        <p:blipFill>
          <a:blip r:embed="rId3"/>
          <a:stretch>
            <a:fillRect/>
          </a:stretch>
        </p:blipFill>
        <p:spPr>
          <a:xfrm>
            <a:off x="1100152" y="950963"/>
            <a:ext cx="9991694" cy="5768038"/>
          </a:xfrm>
          <a:prstGeom prst="rect">
            <a:avLst/>
          </a:prstGeom>
        </p:spPr>
      </p:pic>
    </p:spTree>
    <p:extLst>
      <p:ext uri="{BB962C8B-B14F-4D97-AF65-F5344CB8AC3E}">
        <p14:creationId xmlns:p14="http://schemas.microsoft.com/office/powerpoint/2010/main" val="1744488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58EE95-A7F4-4610-BD9E-F82FBEAE0FA7}"/>
              </a:ext>
            </a:extLst>
          </p:cNvPr>
          <p:cNvSpPr>
            <a:spLocks noGrp="1"/>
          </p:cNvSpPr>
          <p:nvPr>
            <p:ph type="title"/>
          </p:nvPr>
        </p:nvSpPr>
        <p:spPr>
          <a:xfrm>
            <a:off x="404446" y="681037"/>
            <a:ext cx="11377246" cy="1130178"/>
          </a:xfrm>
        </p:spPr>
        <p:txBody>
          <a:bodyPr>
            <a:normAutofit fontScale="90000"/>
          </a:bodyPr>
          <a:lstStyle/>
          <a:p>
            <a:r>
              <a:rPr lang="da-DK" sz="3600" b="1" dirty="0">
                <a:solidFill>
                  <a:schemeClr val="bg1"/>
                </a:solidFill>
              </a:rPr>
              <a:t>Three respondents under </a:t>
            </a:r>
            <a:r>
              <a:rPr lang="da-DK" sz="3600" b="1" dirty="0" err="1">
                <a:solidFill>
                  <a:schemeClr val="bg1"/>
                </a:solidFill>
              </a:rPr>
              <a:t>pressure</a:t>
            </a:r>
            <a:r>
              <a:rPr lang="da-DK" sz="3600" b="1" dirty="0">
                <a:solidFill>
                  <a:schemeClr val="bg1"/>
                </a:solidFill>
              </a:rPr>
              <a:t> with low </a:t>
            </a:r>
            <a:r>
              <a:rPr lang="da-DK" sz="3600" b="1" dirty="0" err="1">
                <a:solidFill>
                  <a:schemeClr val="bg1"/>
                </a:solidFill>
              </a:rPr>
              <a:t>life</a:t>
            </a:r>
            <a:r>
              <a:rPr lang="da-DK" sz="3600" b="1" dirty="0">
                <a:solidFill>
                  <a:schemeClr val="bg1"/>
                </a:solidFill>
              </a:rPr>
              <a:t> </a:t>
            </a:r>
            <a:r>
              <a:rPr lang="da-DK" sz="3600" b="1" dirty="0" err="1">
                <a:solidFill>
                  <a:schemeClr val="bg1"/>
                </a:solidFill>
              </a:rPr>
              <a:t>satisfaction</a:t>
            </a:r>
            <a:r>
              <a:rPr lang="da-DK" sz="3600" b="1" dirty="0">
                <a:solidFill>
                  <a:schemeClr val="bg1"/>
                </a:solidFill>
              </a:rPr>
              <a:t> </a:t>
            </a:r>
            <a:r>
              <a:rPr lang="da-DK" sz="3600" b="1" dirty="0" err="1">
                <a:solidFill>
                  <a:schemeClr val="bg1"/>
                </a:solidFill>
              </a:rPr>
              <a:t>writes</a:t>
            </a:r>
            <a:r>
              <a:rPr lang="da-DK" sz="3600" b="1" dirty="0">
                <a:solidFill>
                  <a:schemeClr val="bg1"/>
                </a:solidFill>
              </a:rPr>
              <a:t>:</a:t>
            </a:r>
            <a:br>
              <a:rPr lang="da-DK" sz="3200" b="1" dirty="0">
                <a:solidFill>
                  <a:schemeClr val="bg1"/>
                </a:solidFill>
              </a:rPr>
            </a:br>
            <a:endParaRPr lang="da-DK" sz="3200" dirty="0"/>
          </a:p>
        </p:txBody>
      </p:sp>
      <p:sp>
        <p:nvSpPr>
          <p:cNvPr id="3" name="Pladsholder til indhold 2">
            <a:extLst>
              <a:ext uri="{FF2B5EF4-FFF2-40B4-BE49-F238E27FC236}">
                <a16:creationId xmlns:a16="http://schemas.microsoft.com/office/drawing/2014/main" id="{47BBA93B-2869-4DD0-97DE-A18BA96EA37C}"/>
              </a:ext>
            </a:extLst>
          </p:cNvPr>
          <p:cNvSpPr>
            <a:spLocks noGrp="1"/>
          </p:cNvSpPr>
          <p:nvPr>
            <p:ph idx="1"/>
          </p:nvPr>
        </p:nvSpPr>
        <p:spPr>
          <a:xfrm>
            <a:off x="404445" y="1811216"/>
            <a:ext cx="11377245" cy="4784456"/>
          </a:xfrm>
        </p:spPr>
        <p:txBody>
          <a:bodyPr>
            <a:normAutofit fontScale="77500" lnSpcReduction="20000"/>
          </a:bodyPr>
          <a:lstStyle/>
          <a:p>
            <a:pPr marL="0" indent="0">
              <a:lnSpc>
                <a:spcPct val="150000"/>
              </a:lnSpc>
              <a:buNone/>
            </a:pPr>
            <a:r>
              <a:rPr lang="da-DK" sz="3600" dirty="0">
                <a:solidFill>
                  <a:schemeClr val="bg1"/>
                </a:solidFill>
              </a:rPr>
              <a:t>”I </a:t>
            </a:r>
            <a:r>
              <a:rPr lang="da-DK" sz="3600" dirty="0" err="1">
                <a:solidFill>
                  <a:schemeClr val="bg1"/>
                </a:solidFill>
              </a:rPr>
              <a:t>wish</a:t>
            </a:r>
            <a:r>
              <a:rPr lang="da-DK" sz="3600" dirty="0">
                <a:solidFill>
                  <a:schemeClr val="bg1"/>
                </a:solidFill>
              </a:rPr>
              <a:t> I </a:t>
            </a:r>
            <a:r>
              <a:rPr lang="da-DK" sz="3600" dirty="0" err="1">
                <a:solidFill>
                  <a:schemeClr val="bg1"/>
                </a:solidFill>
              </a:rPr>
              <a:t>wasn’t</a:t>
            </a:r>
            <a:r>
              <a:rPr lang="da-DK" sz="3600" dirty="0">
                <a:solidFill>
                  <a:schemeClr val="bg1"/>
                </a:solidFill>
              </a:rPr>
              <a:t> so sad all the time, and </a:t>
            </a:r>
            <a:r>
              <a:rPr lang="da-DK" sz="3600" dirty="0" err="1">
                <a:solidFill>
                  <a:schemeClr val="bg1"/>
                </a:solidFill>
              </a:rPr>
              <a:t>that</a:t>
            </a:r>
            <a:r>
              <a:rPr lang="da-DK" sz="3600" dirty="0">
                <a:solidFill>
                  <a:schemeClr val="bg1"/>
                </a:solidFill>
              </a:rPr>
              <a:t> I </a:t>
            </a:r>
            <a:r>
              <a:rPr lang="da-DK" sz="3600" dirty="0" err="1">
                <a:solidFill>
                  <a:schemeClr val="bg1"/>
                </a:solidFill>
              </a:rPr>
              <a:t>was</a:t>
            </a:r>
            <a:r>
              <a:rPr lang="da-DK" sz="3600" dirty="0">
                <a:solidFill>
                  <a:schemeClr val="bg1"/>
                </a:solidFill>
              </a:rPr>
              <a:t> </a:t>
            </a:r>
            <a:r>
              <a:rPr lang="da-DK" sz="3600" dirty="0" err="1">
                <a:solidFill>
                  <a:schemeClr val="bg1"/>
                </a:solidFill>
              </a:rPr>
              <a:t>able</a:t>
            </a:r>
            <a:r>
              <a:rPr lang="da-DK" sz="3600" dirty="0">
                <a:solidFill>
                  <a:schemeClr val="bg1"/>
                </a:solidFill>
              </a:rPr>
              <a:t> to accept </a:t>
            </a:r>
            <a:r>
              <a:rPr lang="da-DK" sz="3600" dirty="0" err="1">
                <a:solidFill>
                  <a:schemeClr val="bg1"/>
                </a:solidFill>
              </a:rPr>
              <a:t>my</a:t>
            </a:r>
            <a:r>
              <a:rPr lang="da-DK" sz="3600" dirty="0">
                <a:solidFill>
                  <a:schemeClr val="bg1"/>
                </a:solidFill>
              </a:rPr>
              <a:t> </a:t>
            </a:r>
            <a:r>
              <a:rPr lang="da-DK" sz="3600" dirty="0" err="1">
                <a:solidFill>
                  <a:schemeClr val="bg1"/>
                </a:solidFill>
              </a:rPr>
              <a:t>self</a:t>
            </a:r>
            <a:r>
              <a:rPr lang="da-DK" sz="3600" dirty="0">
                <a:solidFill>
                  <a:schemeClr val="bg1"/>
                </a:solidFill>
              </a:rPr>
              <a:t>”</a:t>
            </a:r>
          </a:p>
          <a:p>
            <a:pPr marL="0" indent="0">
              <a:lnSpc>
                <a:spcPct val="150000"/>
              </a:lnSpc>
              <a:buNone/>
            </a:pPr>
            <a:endParaRPr lang="da-DK" sz="3600" dirty="0">
              <a:solidFill>
                <a:schemeClr val="bg1"/>
              </a:solidFill>
            </a:endParaRPr>
          </a:p>
          <a:p>
            <a:pPr marL="0" indent="0">
              <a:lnSpc>
                <a:spcPct val="150000"/>
              </a:lnSpc>
              <a:buNone/>
            </a:pPr>
            <a:r>
              <a:rPr lang="da-DK" sz="3600" dirty="0">
                <a:solidFill>
                  <a:schemeClr val="bg1"/>
                </a:solidFill>
              </a:rPr>
              <a:t>”</a:t>
            </a:r>
            <a:r>
              <a:rPr lang="da-DK" sz="3600" dirty="0" err="1">
                <a:solidFill>
                  <a:schemeClr val="bg1"/>
                </a:solidFill>
              </a:rPr>
              <a:t>That</a:t>
            </a:r>
            <a:r>
              <a:rPr lang="da-DK" sz="3600" dirty="0">
                <a:solidFill>
                  <a:schemeClr val="bg1"/>
                </a:solidFill>
              </a:rPr>
              <a:t> I </a:t>
            </a:r>
            <a:r>
              <a:rPr lang="da-DK" sz="3600" dirty="0" err="1">
                <a:solidFill>
                  <a:schemeClr val="bg1"/>
                </a:solidFill>
              </a:rPr>
              <a:t>didn’t</a:t>
            </a:r>
            <a:r>
              <a:rPr lang="da-DK" sz="3600" dirty="0">
                <a:solidFill>
                  <a:schemeClr val="bg1"/>
                </a:solidFill>
              </a:rPr>
              <a:t> feel so </a:t>
            </a:r>
            <a:r>
              <a:rPr lang="da-DK" sz="3600" dirty="0" err="1">
                <a:solidFill>
                  <a:schemeClr val="bg1"/>
                </a:solidFill>
              </a:rPr>
              <a:t>pressured</a:t>
            </a:r>
            <a:r>
              <a:rPr lang="da-DK" sz="3600" dirty="0">
                <a:solidFill>
                  <a:schemeClr val="bg1"/>
                </a:solidFill>
              </a:rPr>
              <a:t> in relation to school as </a:t>
            </a:r>
            <a:r>
              <a:rPr lang="da-DK" sz="3600" dirty="0" err="1">
                <a:solidFill>
                  <a:schemeClr val="bg1"/>
                </a:solidFill>
              </a:rPr>
              <a:t>well</a:t>
            </a:r>
            <a:r>
              <a:rPr lang="da-DK" sz="3600" dirty="0">
                <a:solidFill>
                  <a:schemeClr val="bg1"/>
                </a:solidFill>
              </a:rPr>
              <a:t> as in </a:t>
            </a:r>
            <a:r>
              <a:rPr lang="da-DK" sz="3600" dirty="0" err="1">
                <a:solidFill>
                  <a:schemeClr val="bg1"/>
                </a:solidFill>
              </a:rPr>
              <a:t>my</a:t>
            </a:r>
            <a:r>
              <a:rPr lang="da-DK" sz="3600" dirty="0">
                <a:solidFill>
                  <a:schemeClr val="bg1"/>
                </a:solidFill>
              </a:rPr>
              <a:t> privat </a:t>
            </a:r>
            <a:r>
              <a:rPr lang="da-DK" sz="3600" dirty="0" err="1">
                <a:solidFill>
                  <a:schemeClr val="bg1"/>
                </a:solidFill>
              </a:rPr>
              <a:t>life</a:t>
            </a:r>
            <a:r>
              <a:rPr lang="da-DK" sz="3600" dirty="0">
                <a:solidFill>
                  <a:schemeClr val="bg1"/>
                </a:solidFill>
              </a:rPr>
              <a:t>. I </a:t>
            </a:r>
            <a:r>
              <a:rPr lang="da-DK" sz="3600" dirty="0" err="1">
                <a:solidFill>
                  <a:schemeClr val="bg1"/>
                </a:solidFill>
              </a:rPr>
              <a:t>wish</a:t>
            </a:r>
            <a:r>
              <a:rPr lang="da-DK" sz="3600" dirty="0">
                <a:solidFill>
                  <a:schemeClr val="bg1"/>
                </a:solidFill>
              </a:rPr>
              <a:t> </a:t>
            </a:r>
            <a:r>
              <a:rPr lang="da-DK" sz="3600" dirty="0" err="1">
                <a:solidFill>
                  <a:schemeClr val="bg1"/>
                </a:solidFill>
              </a:rPr>
              <a:t>almost</a:t>
            </a:r>
            <a:r>
              <a:rPr lang="da-DK" sz="3600" dirty="0">
                <a:solidFill>
                  <a:schemeClr val="bg1"/>
                </a:solidFill>
              </a:rPr>
              <a:t> </a:t>
            </a:r>
            <a:r>
              <a:rPr lang="da-DK" sz="3600" dirty="0" err="1">
                <a:solidFill>
                  <a:schemeClr val="bg1"/>
                </a:solidFill>
              </a:rPr>
              <a:t>everything</a:t>
            </a:r>
            <a:r>
              <a:rPr lang="da-DK" sz="3600" dirty="0">
                <a:solidFill>
                  <a:schemeClr val="bg1"/>
                </a:solidFill>
              </a:rPr>
              <a:t> </a:t>
            </a:r>
            <a:r>
              <a:rPr lang="da-DK" sz="3600" dirty="0" err="1">
                <a:solidFill>
                  <a:schemeClr val="bg1"/>
                </a:solidFill>
              </a:rPr>
              <a:t>was</a:t>
            </a:r>
            <a:r>
              <a:rPr lang="da-DK" sz="3600" dirty="0">
                <a:solidFill>
                  <a:schemeClr val="bg1"/>
                </a:solidFill>
              </a:rPr>
              <a:t> </a:t>
            </a:r>
            <a:r>
              <a:rPr lang="da-DK" sz="3600" dirty="0" err="1">
                <a:solidFill>
                  <a:schemeClr val="bg1"/>
                </a:solidFill>
              </a:rPr>
              <a:t>different</a:t>
            </a:r>
            <a:r>
              <a:rPr lang="da-DK" sz="3600" dirty="0">
                <a:solidFill>
                  <a:schemeClr val="bg1"/>
                </a:solidFill>
              </a:rPr>
              <a:t>”</a:t>
            </a:r>
          </a:p>
          <a:p>
            <a:pPr marL="0" indent="0">
              <a:lnSpc>
                <a:spcPct val="150000"/>
              </a:lnSpc>
              <a:buNone/>
            </a:pPr>
            <a:endParaRPr lang="da-DK" sz="3600" dirty="0">
              <a:solidFill>
                <a:schemeClr val="bg1"/>
              </a:solidFill>
            </a:endParaRPr>
          </a:p>
          <a:p>
            <a:pPr marL="0" indent="0">
              <a:lnSpc>
                <a:spcPct val="150000"/>
              </a:lnSpc>
              <a:buNone/>
            </a:pPr>
            <a:r>
              <a:rPr lang="da-DK" sz="3600" dirty="0">
                <a:solidFill>
                  <a:schemeClr val="bg1"/>
                </a:solidFill>
              </a:rPr>
              <a:t> ”</a:t>
            </a:r>
            <a:r>
              <a:rPr lang="da-DK" sz="3600" dirty="0" err="1">
                <a:solidFill>
                  <a:schemeClr val="bg1"/>
                </a:solidFill>
              </a:rPr>
              <a:t>That</a:t>
            </a:r>
            <a:r>
              <a:rPr lang="da-DK" sz="3600" dirty="0">
                <a:solidFill>
                  <a:schemeClr val="bg1"/>
                </a:solidFill>
              </a:rPr>
              <a:t> I </a:t>
            </a:r>
            <a:r>
              <a:rPr lang="da-DK" sz="3600" dirty="0" err="1">
                <a:solidFill>
                  <a:schemeClr val="bg1"/>
                </a:solidFill>
              </a:rPr>
              <a:t>didn’t</a:t>
            </a:r>
            <a:r>
              <a:rPr lang="da-DK" sz="3600" dirty="0">
                <a:solidFill>
                  <a:schemeClr val="bg1"/>
                </a:solidFill>
              </a:rPr>
              <a:t> have to </a:t>
            </a:r>
            <a:r>
              <a:rPr lang="da-DK" sz="3600" dirty="0" err="1">
                <a:solidFill>
                  <a:schemeClr val="bg1"/>
                </a:solidFill>
              </a:rPr>
              <a:t>make</a:t>
            </a:r>
            <a:r>
              <a:rPr lang="da-DK" sz="3600" dirty="0">
                <a:solidFill>
                  <a:schemeClr val="bg1"/>
                </a:solidFill>
              </a:rPr>
              <a:t> decisions all the time and had the time to </a:t>
            </a:r>
            <a:r>
              <a:rPr lang="da-DK" sz="3600" dirty="0" err="1">
                <a:solidFill>
                  <a:schemeClr val="bg1"/>
                </a:solidFill>
              </a:rPr>
              <a:t>be</a:t>
            </a:r>
            <a:r>
              <a:rPr lang="da-DK" sz="3600" dirty="0">
                <a:solidFill>
                  <a:schemeClr val="bg1"/>
                </a:solidFill>
              </a:rPr>
              <a:t> a </a:t>
            </a:r>
            <a:r>
              <a:rPr lang="da-DK" sz="3600" dirty="0" err="1">
                <a:solidFill>
                  <a:schemeClr val="bg1"/>
                </a:solidFill>
              </a:rPr>
              <a:t>child</a:t>
            </a:r>
            <a:r>
              <a:rPr lang="da-DK" sz="3600" dirty="0">
                <a:solidFill>
                  <a:schemeClr val="bg1"/>
                </a:solidFill>
              </a:rPr>
              <a:t> for a </a:t>
            </a:r>
            <a:r>
              <a:rPr lang="da-DK" sz="3600" dirty="0" err="1">
                <a:solidFill>
                  <a:schemeClr val="bg1"/>
                </a:solidFill>
              </a:rPr>
              <a:t>little</a:t>
            </a:r>
            <a:r>
              <a:rPr lang="da-DK" sz="3600" dirty="0">
                <a:solidFill>
                  <a:schemeClr val="bg1"/>
                </a:solidFill>
              </a:rPr>
              <a:t> </a:t>
            </a:r>
            <a:r>
              <a:rPr lang="da-DK" sz="3600" dirty="0" err="1">
                <a:solidFill>
                  <a:schemeClr val="bg1"/>
                </a:solidFill>
              </a:rPr>
              <a:t>while</a:t>
            </a:r>
            <a:r>
              <a:rPr lang="da-DK" sz="3600" dirty="0">
                <a:solidFill>
                  <a:schemeClr val="bg1"/>
                </a:solidFill>
              </a:rPr>
              <a:t> longer and have </a:t>
            </a:r>
            <a:r>
              <a:rPr lang="da-DK" sz="3600" dirty="0" err="1">
                <a:solidFill>
                  <a:schemeClr val="bg1"/>
                </a:solidFill>
              </a:rPr>
              <a:t>fun</a:t>
            </a:r>
            <a:r>
              <a:rPr lang="da-DK" sz="3600" dirty="0">
                <a:solidFill>
                  <a:schemeClr val="bg1"/>
                </a:solidFill>
              </a:rPr>
              <a:t>”</a:t>
            </a:r>
          </a:p>
          <a:p>
            <a:endParaRPr lang="da-DK" dirty="0">
              <a:solidFill>
                <a:schemeClr val="bg1"/>
              </a:solidFill>
            </a:endParaRPr>
          </a:p>
        </p:txBody>
      </p:sp>
    </p:spTree>
    <p:extLst>
      <p:ext uri="{BB962C8B-B14F-4D97-AF65-F5344CB8AC3E}">
        <p14:creationId xmlns:p14="http://schemas.microsoft.com/office/powerpoint/2010/main" val="1809920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10257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6500</TotalTime>
  <Words>969</Words>
  <Application>Microsoft Office PowerPoint</Application>
  <PresentationFormat>Widescreen</PresentationFormat>
  <Paragraphs>89</Paragraphs>
  <Slides>8</Slides>
  <Notes>8</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8</vt:i4>
      </vt:variant>
    </vt:vector>
  </HeadingPairs>
  <TitlesOfParts>
    <vt:vector size="12" baseType="lpstr">
      <vt:lpstr>Arial</vt:lpstr>
      <vt:lpstr>Calibri</vt:lpstr>
      <vt:lpstr>Calibri Light</vt:lpstr>
      <vt:lpstr>Office-tema</vt:lpstr>
      <vt:lpstr>Youth under pressure</vt:lpstr>
      <vt:lpstr>PowerPoint-præsentation</vt:lpstr>
      <vt:lpstr>Think back on the most recent occasion when you felt under pressure. Describe why… </vt:lpstr>
      <vt:lpstr>PowerPoint-præsentation</vt:lpstr>
      <vt:lpstr> What are you worried about?</vt:lpstr>
      <vt:lpstr>PowerPoint-præsentation</vt:lpstr>
      <vt:lpstr>Three respondents under pressure with low life satisfaction writes: </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Andreas Grubbe Kirkelund</dc:creator>
  <cp:lastModifiedBy>Julie Riishøj</cp:lastModifiedBy>
  <cp:revision>498</cp:revision>
  <cp:lastPrinted>2018-08-24T12:00:35Z</cp:lastPrinted>
  <dcterms:created xsi:type="dcterms:W3CDTF">2015-01-20T13:43:21Z</dcterms:created>
  <dcterms:modified xsi:type="dcterms:W3CDTF">2018-09-17T09:26:38Z</dcterms:modified>
</cp:coreProperties>
</file>