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5EB931-A704-4E04-8892-71EE595AD00B}" v="707" dt="2020-11-13T10:06:57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.ac.uk/education/rke/centres-groups/childhood-and-youth-studies-research-group/research/observatory-of-childrens-human-rights-scotland" TargetMode="External"/><Relationship Id="rId2" Type="http://schemas.openxmlformats.org/officeDocument/2006/relationships/hyperlink" Target="http://www.ed.ac.uk/education/childhood-and-youth-studie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2">
            <a:extLst>
              <a:ext uri="{FF2B5EF4-FFF2-40B4-BE49-F238E27FC236}">
                <a16:creationId xmlns:a16="http://schemas.microsoft.com/office/drawing/2014/main" id="{031EA4A4-5D79-4817-B146-24029A2F3C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397764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3700">
                <a:cs typeface="Calibri Light"/>
              </a:rPr>
              <a:t>Undertaking an independent Children's Rights Impact Assessment on COVID-19 policies</a:t>
            </a:r>
            <a:endParaRPr lang="en-US" sz="37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3977640" cy="120814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1600" dirty="0">
                <a:cs typeface="Calibri"/>
              </a:rPr>
              <a:t>Presentation by Kay Tisdall, Childhood and Youth Studies Research Group, University of Edinburgh </a:t>
            </a:r>
            <a:r>
              <a:rPr lang="en-US" sz="1600" dirty="0">
                <a:ea typeface="+mn-lt"/>
                <a:cs typeface="+mn-lt"/>
                <a:hlinkClick r:id="rId2"/>
              </a:rPr>
              <a:t>www.ed.ac.uk/education/childhood-and-youth-studies</a:t>
            </a:r>
            <a:endParaRPr lang="en-US" sz="1600">
              <a:ea typeface="+mn-lt"/>
              <a:cs typeface="+mn-lt"/>
            </a:endParaRPr>
          </a:p>
          <a:p>
            <a:pPr algn="l"/>
            <a:r>
              <a:rPr lang="en-US" sz="1600" dirty="0">
                <a:cs typeface="Calibri" panose="020F0502020204030204"/>
              </a:rPr>
              <a:t>Drawing on the work of the Observatory of Children's Human Rights Scotland </a:t>
            </a:r>
            <a:r>
              <a:rPr lang="en-US" sz="1600" dirty="0">
                <a:cs typeface="Calibri" panose="020F0502020204030204"/>
                <a:hlinkClick r:id="rId3"/>
              </a:rPr>
              <a:t>www.ed.ac.uk/education/observatory</a:t>
            </a:r>
            <a:endParaRPr lang="en-US" sz="1200" dirty="0">
              <a:cs typeface="Calibri" panose="020F0502020204030204"/>
            </a:endParaRPr>
          </a:p>
        </p:txBody>
      </p:sp>
      <p:pic>
        <p:nvPicPr>
          <p:cNvPr id="4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28667FC3-F92E-4BC7-B021-45464AB2C20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42" r="-1" b="5691"/>
          <a:stretch/>
        </p:blipFill>
        <p:spPr>
          <a:xfrm>
            <a:off x="20" y="10"/>
            <a:ext cx="7443196" cy="6857990"/>
          </a:xfrm>
          <a:prstGeom prst="rect">
            <a:avLst/>
          </a:prstGeom>
        </p:spPr>
      </p:pic>
      <p:sp>
        <p:nvSpPr>
          <p:cNvPr id="18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0E9A6ED-B880-44EA-8D60-C9D3C82CC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B2D4B2-1178-4120-943F-B71C8A328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557190"/>
            <a:ext cx="5170852" cy="16715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Aims of the Independent CRIA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D5D8B7-0F41-4D4A-BFF7-8D271B337289}"/>
              </a:ext>
            </a:extLst>
          </p:cNvPr>
          <p:cNvSpPr txBox="1"/>
          <p:nvPr/>
        </p:nvSpPr>
        <p:spPr>
          <a:xfrm>
            <a:off x="458430" y="2144030"/>
            <a:ext cx="5180245" cy="373105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Observe and document children and young people’s human rights issues in relation to legislation and policy, during the pandemic response, as they apply to children and young people in Scotland. </a:t>
            </a:r>
            <a:endParaRPr lang="en-US" dirty="0">
              <a:cs typeface="Calibri" panose="020F0502020204030204"/>
            </a:endParaRP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dirty="0">
              <a:cs typeface="Calibri" panose="020F0502020204030204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Anticipate issues and identify opportunities to embed children and young people’s human rights in ongoing developments in regard to developing law and policy.</a:t>
            </a:r>
            <a:endParaRPr lang="en-US" dirty="0">
              <a:cs typeface="Calibri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Learn from the above, in terms of negative and positive implications for children and young people’s human rights during crisis situations.  </a:t>
            </a:r>
            <a:endParaRPr lang="en-US" dirty="0">
              <a:cs typeface="Calibri"/>
            </a:endParaRPr>
          </a:p>
        </p:txBody>
      </p:sp>
      <p:pic>
        <p:nvPicPr>
          <p:cNvPr id="5" name="Picture 5" descr="Chart&#10;&#10;Description automatically generated">
            <a:extLst>
              <a:ext uri="{FF2B5EF4-FFF2-40B4-BE49-F238E27FC236}">
                <a16:creationId xmlns:a16="http://schemas.microsoft.com/office/drawing/2014/main" id="{EA1195AD-3950-437A-B055-9D5EF6B661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65" r="-2" b="-2"/>
          <a:stretch/>
        </p:blipFill>
        <p:spPr>
          <a:xfrm>
            <a:off x="5886611" y="-3727"/>
            <a:ext cx="6303268" cy="6704314"/>
          </a:xfrm>
          <a:prstGeom prst="rect">
            <a:avLst/>
          </a:prstGeom>
          <a:effectLst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BA5A572-B504-4089-B0EF-53163BED9133}"/>
              </a:ext>
            </a:extLst>
          </p:cNvPr>
          <p:cNvSpPr txBox="1"/>
          <p:nvPr/>
        </p:nvSpPr>
        <p:spPr>
          <a:xfrm>
            <a:off x="2278" y="6132816"/>
            <a:ext cx="7351018" cy="557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dirty="0">
                <a:solidFill>
                  <a:srgbClr val="000000"/>
                </a:solidFill>
              </a:rPr>
              <a:t>https://cypcs.org.uk/coronavirus/independent-impact-assessment/</a:t>
            </a:r>
          </a:p>
        </p:txBody>
      </p:sp>
    </p:spTree>
    <p:extLst>
      <p:ext uri="{BB962C8B-B14F-4D97-AF65-F5344CB8AC3E}">
        <p14:creationId xmlns:p14="http://schemas.microsoft.com/office/powerpoint/2010/main" val="105693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D0DA9-4D49-491E-ACF0-D193CCCAC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2090209"/>
            <a:ext cx="4895850" cy="4478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Process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Evidence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Children and young people's involvement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The whole of human rights</a:t>
            </a:r>
          </a:p>
        </p:txBody>
      </p:sp>
      <p:pic>
        <p:nvPicPr>
          <p:cNvPr id="7" name="Picture 5" descr="Chart&#10;&#10;Description automatically generated">
            <a:extLst>
              <a:ext uri="{FF2B5EF4-FFF2-40B4-BE49-F238E27FC236}">
                <a16:creationId xmlns:a16="http://schemas.microsoft.com/office/drawing/2014/main" id="{71C21C7A-DBE3-4236-B58A-BC89D00B8A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5" r="-2" b="-2"/>
          <a:stretch/>
        </p:blipFill>
        <p:spPr>
          <a:xfrm>
            <a:off x="5886611" y="-3727"/>
            <a:ext cx="6303268" cy="670431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116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0D810-23F4-4B44-86AE-CFB5550A4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629708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D3006-EA33-4A31-9683-EF7507F38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952625"/>
            <a:ext cx="4663017" cy="4817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Making it meaningful and 'impactful'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Thinking about evidence and developing children's rights indicators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Expanding children and young people's involvement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The value of teams</a:t>
            </a:r>
          </a:p>
        </p:txBody>
      </p:sp>
      <p:pic>
        <p:nvPicPr>
          <p:cNvPr id="5" name="Picture 5" descr="Chart&#10;&#10;Description automatically generated">
            <a:extLst>
              <a:ext uri="{FF2B5EF4-FFF2-40B4-BE49-F238E27FC236}">
                <a16:creationId xmlns:a16="http://schemas.microsoft.com/office/drawing/2014/main" id="{81427428-E83A-45C7-85E3-59A498016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0154" y="291042"/>
            <a:ext cx="4006857" cy="4351338"/>
          </a:xfrm>
          <a:prstGeom prst="rect">
            <a:avLst/>
          </a:prstGeom>
        </p:spPr>
      </p:pic>
      <p:pic>
        <p:nvPicPr>
          <p:cNvPr id="7" name="Picture 5" descr="Chart&#10;&#10;Description automatically generated">
            <a:extLst>
              <a:ext uri="{FF2B5EF4-FFF2-40B4-BE49-F238E27FC236}">
                <a16:creationId xmlns:a16="http://schemas.microsoft.com/office/drawing/2014/main" id="{0F66FEC7-6681-4F7D-9F61-D7E6138654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5" r="-2" b="-2"/>
          <a:stretch/>
        </p:blipFill>
        <p:spPr>
          <a:xfrm>
            <a:off x="5886611" y="-3727"/>
            <a:ext cx="6303268" cy="682073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6599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4335B3296F004CB5E283562FA68AD6" ma:contentTypeVersion="11" ma:contentTypeDescription="Create a new document." ma:contentTypeScope="" ma:versionID="0ea4ca103baf2a6a7b8dafc090cda475">
  <xsd:schema xmlns:xsd="http://www.w3.org/2001/XMLSchema" xmlns:xs="http://www.w3.org/2001/XMLSchema" xmlns:p="http://schemas.microsoft.com/office/2006/metadata/properties" xmlns:ns2="151ea690-8e7a-45b4-a4ca-81abb6245396" xmlns:ns3="72db0c03-11f7-4308-b921-44362df1cf4d" targetNamespace="http://schemas.microsoft.com/office/2006/metadata/properties" ma:root="true" ma:fieldsID="b3cca070fd1c5de4fb40288c5fbbdeac" ns2:_="" ns3:_="">
    <xsd:import namespace="151ea690-8e7a-45b4-a4ca-81abb6245396"/>
    <xsd:import namespace="72db0c03-11f7-4308-b921-44362df1cf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1ea690-8e7a-45b4-a4ca-81abb62453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b0c03-11f7-4308-b921-44362df1cf4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72F044-BADF-403C-BABD-23847899A904}"/>
</file>

<file path=customXml/itemProps2.xml><?xml version="1.0" encoding="utf-8"?>
<ds:datastoreItem xmlns:ds="http://schemas.openxmlformats.org/officeDocument/2006/customXml" ds:itemID="{FB3AA1C9-CBFB-4033-88A6-1EAC18C7AC7C}"/>
</file>

<file path=customXml/itemProps3.xml><?xml version="1.0" encoding="utf-8"?>
<ds:datastoreItem xmlns:ds="http://schemas.openxmlformats.org/officeDocument/2006/customXml" ds:itemID="{7D4FF368-A2BD-4736-94D3-FD47FEAAACD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193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Undertaking an independent Children's Rights Impact Assessment on COVID-19 policies</vt:lpstr>
      <vt:lpstr>Aims of the Independent CRIA</vt:lpstr>
      <vt:lpstr>PowerPoint Presentation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TISDALL Kay</dc:creator>
  <cp:lastModifiedBy>Gina  Wilson</cp:lastModifiedBy>
  <cp:revision>109</cp:revision>
  <dcterms:created xsi:type="dcterms:W3CDTF">2020-11-13T09:51:54Z</dcterms:created>
  <dcterms:modified xsi:type="dcterms:W3CDTF">2020-11-15T10:31:48Z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0x010100B94335B3296F004CB5E283562FA68AD6</vt:lpwstr>
  </property>
</Properties>
</file>