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776" r:id="rId5"/>
    <p:sldMasterId id="2147483845" r:id="rId6"/>
  </p:sldMasterIdLst>
  <p:notesMasterIdLst>
    <p:notesMasterId r:id="rId31"/>
  </p:notesMasterIdLst>
  <p:sldIdLst>
    <p:sldId id="258" r:id="rId7"/>
    <p:sldId id="261" r:id="rId8"/>
    <p:sldId id="467" r:id="rId9"/>
    <p:sldId id="256" r:id="rId10"/>
    <p:sldId id="268" r:id="rId11"/>
    <p:sldId id="472" r:id="rId12"/>
    <p:sldId id="273" r:id="rId13"/>
    <p:sldId id="470" r:id="rId14"/>
    <p:sldId id="280" r:id="rId15"/>
    <p:sldId id="288" r:id="rId16"/>
    <p:sldId id="271" r:id="rId17"/>
    <p:sldId id="272" r:id="rId18"/>
    <p:sldId id="468" r:id="rId19"/>
    <p:sldId id="469" r:id="rId20"/>
    <p:sldId id="263" r:id="rId21"/>
    <p:sldId id="270" r:id="rId22"/>
    <p:sldId id="279" r:id="rId23"/>
    <p:sldId id="265" r:id="rId24"/>
    <p:sldId id="276" r:id="rId25"/>
    <p:sldId id="277" r:id="rId26"/>
    <p:sldId id="275" r:id="rId27"/>
    <p:sldId id="274" r:id="rId28"/>
    <p:sldId id="475" r:id="rId29"/>
    <p:sldId id="259" r:id="rId30"/>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CC9F7"/>
    <a:srgbClr val="F3E0D2"/>
    <a:srgbClr val="FFD494"/>
    <a:srgbClr val="FFF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84243" autoAdjust="0"/>
  </p:normalViewPr>
  <p:slideViewPr>
    <p:cSldViewPr snapToGrid="0" snapToObjects="1" showGuides="1">
      <p:cViewPr varScale="1">
        <p:scale>
          <a:sx n="109" d="100"/>
          <a:sy n="109" d="100"/>
        </p:scale>
        <p:origin x="552" y="78"/>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D44A9C7-C5D3-4E06-9AB1-26BAC66EAC05}" type="datetimeFigureOut">
              <a:rPr lang="nb-NO" smtClean="0"/>
              <a:t>21.09.2020</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0C0A7430-CB5C-4789-A060-04D10EA11FD8}" type="slidenum">
              <a:rPr lang="nb-NO" smtClean="0"/>
              <a:t>‹#›</a:t>
            </a:fld>
            <a:endParaRPr lang="nb-NO"/>
          </a:p>
        </p:txBody>
      </p:sp>
    </p:spTree>
    <p:extLst>
      <p:ext uri="{BB962C8B-B14F-4D97-AF65-F5344CB8AC3E}">
        <p14:creationId xmlns:p14="http://schemas.microsoft.com/office/powerpoint/2010/main" val="179229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C0A7430-CB5C-4789-A060-04D10EA11FD8}" type="slidenum">
              <a:rPr lang="nb-NO" smtClean="0"/>
              <a:t>2</a:t>
            </a:fld>
            <a:endParaRPr lang="nb-NO"/>
          </a:p>
        </p:txBody>
      </p:sp>
    </p:spTree>
    <p:extLst>
      <p:ext uri="{BB962C8B-B14F-4D97-AF65-F5344CB8AC3E}">
        <p14:creationId xmlns:p14="http://schemas.microsoft.com/office/powerpoint/2010/main" val="274862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This is mural </a:t>
            </a:r>
          </a:p>
        </p:txBody>
      </p:sp>
      <p:sp>
        <p:nvSpPr>
          <p:cNvPr id="4" name="Plassholder for lysbildenummer 3"/>
          <p:cNvSpPr>
            <a:spLocks noGrp="1"/>
          </p:cNvSpPr>
          <p:nvPr>
            <p:ph type="sldNum" sz="quarter" idx="5"/>
          </p:nvPr>
        </p:nvSpPr>
        <p:spPr/>
        <p:txBody>
          <a:bodyPr/>
          <a:lstStyle/>
          <a:p>
            <a:fld id="{0C0A7430-CB5C-4789-A060-04D10EA11FD8}" type="slidenum">
              <a:rPr lang="nb-NO" smtClean="0"/>
              <a:t>22</a:t>
            </a:fld>
            <a:endParaRPr lang="nb-NO"/>
          </a:p>
        </p:txBody>
      </p:sp>
    </p:spTree>
    <p:extLst>
      <p:ext uri="{BB962C8B-B14F-4D97-AF65-F5344CB8AC3E}">
        <p14:creationId xmlns:p14="http://schemas.microsoft.com/office/powerpoint/2010/main" val="616498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Need</a:t>
            </a:r>
            <a:r>
              <a:rPr lang="nb-NO" dirty="0"/>
              <a:t> to lift </a:t>
            </a:r>
            <a:r>
              <a:rPr lang="nb-NO" dirty="0" err="1"/>
              <a:t>the</a:t>
            </a:r>
            <a:r>
              <a:rPr lang="nb-NO" dirty="0"/>
              <a:t> </a:t>
            </a:r>
            <a:r>
              <a:rPr lang="nb-NO" dirty="0" err="1"/>
              <a:t>good</a:t>
            </a:r>
            <a:r>
              <a:rPr lang="nb-NO" dirty="0"/>
              <a:t> ex. </a:t>
            </a:r>
          </a:p>
        </p:txBody>
      </p:sp>
      <p:sp>
        <p:nvSpPr>
          <p:cNvPr id="4" name="Plassholder for lysbildenummer 3"/>
          <p:cNvSpPr>
            <a:spLocks noGrp="1"/>
          </p:cNvSpPr>
          <p:nvPr>
            <p:ph type="sldNum" sz="quarter" idx="5"/>
          </p:nvPr>
        </p:nvSpPr>
        <p:spPr/>
        <p:txBody>
          <a:bodyPr/>
          <a:lstStyle/>
          <a:p>
            <a:fld id="{0C0A7430-CB5C-4789-A060-04D10EA11FD8}" type="slidenum">
              <a:rPr lang="nb-NO" smtClean="0"/>
              <a:t>23</a:t>
            </a:fld>
            <a:endParaRPr lang="nb-NO"/>
          </a:p>
        </p:txBody>
      </p:sp>
    </p:spTree>
    <p:extLst>
      <p:ext uri="{BB962C8B-B14F-4D97-AF65-F5344CB8AC3E}">
        <p14:creationId xmlns:p14="http://schemas.microsoft.com/office/powerpoint/2010/main" val="75723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C0A7430-CB5C-4789-A060-04D10EA11FD8}" type="slidenum">
              <a:rPr lang="nb-NO" smtClean="0"/>
              <a:t>4</a:t>
            </a:fld>
            <a:endParaRPr lang="nb-NO"/>
          </a:p>
        </p:txBody>
      </p:sp>
    </p:spTree>
    <p:extLst>
      <p:ext uri="{BB962C8B-B14F-4D97-AF65-F5344CB8AC3E}">
        <p14:creationId xmlns:p14="http://schemas.microsoft.com/office/powerpoint/2010/main" val="221289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C0A7430-CB5C-4789-A060-04D10EA11FD8}" type="slidenum">
              <a:rPr lang="nb-NO" smtClean="0"/>
              <a:t>5</a:t>
            </a:fld>
            <a:endParaRPr lang="nb-NO"/>
          </a:p>
        </p:txBody>
      </p:sp>
    </p:spTree>
    <p:extLst>
      <p:ext uri="{BB962C8B-B14F-4D97-AF65-F5344CB8AC3E}">
        <p14:creationId xmlns:p14="http://schemas.microsoft.com/office/powerpoint/2010/main" val="68073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Different </a:t>
            </a:r>
            <a:r>
              <a:rPr lang="nb-NO" dirty="0" err="1"/>
              <a:t>phases</a:t>
            </a:r>
            <a:r>
              <a:rPr lang="nb-NO" dirty="0"/>
              <a:t>: </a:t>
            </a:r>
            <a:r>
              <a:rPr lang="nb-NO" dirty="0" err="1"/>
              <a:t>Prepare</a:t>
            </a:r>
            <a:r>
              <a:rPr lang="nb-NO" dirty="0"/>
              <a:t> – </a:t>
            </a:r>
            <a:r>
              <a:rPr lang="nb-NO" dirty="0" err="1"/>
              <a:t>fasilitate</a:t>
            </a:r>
            <a:r>
              <a:rPr lang="nb-NO" dirty="0"/>
              <a:t>– </a:t>
            </a:r>
            <a:r>
              <a:rPr lang="nb-NO" dirty="0" err="1"/>
              <a:t>afterwoork</a:t>
            </a:r>
            <a:r>
              <a:rPr lang="nb-NO" dirty="0"/>
              <a:t>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C0A7430-CB5C-4789-A060-04D10EA11FD8}" type="slidenum">
              <a:rPr lang="nb-NO" smtClean="0"/>
              <a:t>9</a:t>
            </a:fld>
            <a:endParaRPr lang="nb-NO"/>
          </a:p>
        </p:txBody>
      </p:sp>
    </p:spTree>
    <p:extLst>
      <p:ext uri="{BB962C8B-B14F-4D97-AF65-F5344CB8AC3E}">
        <p14:creationId xmlns:p14="http://schemas.microsoft.com/office/powerpoint/2010/main" val="1309928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0970" indent="-17097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AC7C984D-F467-4A48-AC9B-D5BB545FEC1D}" type="slidenum">
              <a:rPr lang="nb-NO" smtClean="0"/>
              <a:t>10</a:t>
            </a:fld>
            <a:endParaRPr lang="nb-NO"/>
          </a:p>
        </p:txBody>
      </p:sp>
    </p:spTree>
    <p:extLst>
      <p:ext uri="{BB962C8B-B14F-4D97-AF65-F5344CB8AC3E}">
        <p14:creationId xmlns:p14="http://schemas.microsoft.com/office/powerpoint/2010/main" val="1363271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C0A7430-CB5C-4789-A060-04D10EA11FD8}" type="slidenum">
              <a:rPr lang="nb-NO" smtClean="0"/>
              <a:t>11</a:t>
            </a:fld>
            <a:endParaRPr lang="nb-NO"/>
          </a:p>
        </p:txBody>
      </p:sp>
    </p:spTree>
    <p:extLst>
      <p:ext uri="{BB962C8B-B14F-4D97-AF65-F5344CB8AC3E}">
        <p14:creationId xmlns:p14="http://schemas.microsoft.com/office/powerpoint/2010/main" val="2824854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err="1"/>
              <a:t>Section</a:t>
            </a:r>
            <a:r>
              <a:rPr lang="nb-NO" dirty="0"/>
              <a:t> 4.5. </a:t>
            </a:r>
          </a:p>
          <a:p>
            <a:pPr marL="171450" indent="-171450">
              <a:buFontTx/>
              <a:buChar char="-"/>
            </a:pPr>
            <a:r>
              <a:rPr lang="nb-NO" dirty="0"/>
              <a:t>And </a:t>
            </a:r>
            <a:r>
              <a:rPr lang="nb-NO" dirty="0" err="1"/>
              <a:t>go</a:t>
            </a:r>
            <a:r>
              <a:rPr lang="nb-NO" dirty="0"/>
              <a:t> </a:t>
            </a:r>
            <a:r>
              <a:rPr lang="nb-NO" dirty="0" err="1"/>
              <a:t>on</a:t>
            </a:r>
            <a:r>
              <a:rPr lang="nb-NO" dirty="0"/>
              <a:t> calling for action from </a:t>
            </a:r>
            <a:r>
              <a:rPr lang="nb-NO" dirty="0" err="1"/>
              <a:t>the</a:t>
            </a:r>
            <a:r>
              <a:rPr lang="nb-NO" dirty="0"/>
              <a:t> </a:t>
            </a:r>
            <a:r>
              <a:rPr lang="nb-NO" dirty="0" err="1"/>
              <a:t>government</a:t>
            </a:r>
            <a:r>
              <a:rPr lang="nb-NO" dirty="0"/>
              <a:t>. More </a:t>
            </a:r>
            <a:r>
              <a:rPr lang="nb-NO" dirty="0" err="1"/>
              <a:t>systematic</a:t>
            </a:r>
            <a:r>
              <a:rPr lang="nb-NO" dirty="0"/>
              <a:t> </a:t>
            </a:r>
            <a:r>
              <a:rPr lang="nb-NO" dirty="0" err="1"/>
              <a:t>involving</a:t>
            </a:r>
            <a:r>
              <a:rPr lang="nb-NO" dirty="0"/>
              <a:t> </a:t>
            </a:r>
            <a:r>
              <a:rPr lang="nb-NO" dirty="0" err="1"/>
              <a:t>of</a:t>
            </a:r>
            <a:r>
              <a:rPr lang="nb-NO" dirty="0"/>
              <a:t> </a:t>
            </a:r>
            <a:r>
              <a:rPr lang="nb-NO" dirty="0" err="1"/>
              <a:t>children</a:t>
            </a:r>
            <a:r>
              <a:rPr lang="nb-NO" dirty="0"/>
              <a:t> and YP, </a:t>
            </a:r>
            <a:r>
              <a:rPr lang="nb-NO" dirty="0" err="1"/>
              <a:t>need</a:t>
            </a:r>
            <a:r>
              <a:rPr lang="nb-NO" dirty="0"/>
              <a:t> to be </a:t>
            </a:r>
            <a:r>
              <a:rPr lang="nb-NO" dirty="0" err="1"/>
              <a:t>made</a:t>
            </a:r>
            <a:r>
              <a:rPr lang="nb-NO" dirty="0"/>
              <a:t> </a:t>
            </a:r>
            <a:r>
              <a:rPr lang="nb-NO" dirty="0" err="1"/>
              <a:t>gudielines</a:t>
            </a:r>
            <a:r>
              <a:rPr lang="nb-NO" dirty="0"/>
              <a:t> for </a:t>
            </a:r>
            <a:r>
              <a:rPr lang="nb-NO" dirty="0" err="1"/>
              <a:t>this</a:t>
            </a:r>
            <a:r>
              <a:rPr lang="nb-NO" dirty="0"/>
              <a:t>.  </a:t>
            </a:r>
          </a:p>
        </p:txBody>
      </p:sp>
      <p:sp>
        <p:nvSpPr>
          <p:cNvPr id="4" name="Plassholder for lysbildenummer 3"/>
          <p:cNvSpPr>
            <a:spLocks noGrp="1"/>
          </p:cNvSpPr>
          <p:nvPr>
            <p:ph type="sldNum" sz="quarter" idx="5"/>
          </p:nvPr>
        </p:nvSpPr>
        <p:spPr/>
        <p:txBody>
          <a:bodyPr/>
          <a:lstStyle/>
          <a:p>
            <a:fld id="{0C0A7430-CB5C-4789-A060-04D10EA11FD8}" type="slidenum">
              <a:rPr lang="nb-NO" smtClean="0"/>
              <a:t>14</a:t>
            </a:fld>
            <a:endParaRPr lang="nb-NO"/>
          </a:p>
        </p:txBody>
      </p:sp>
    </p:spTree>
    <p:extLst>
      <p:ext uri="{BB962C8B-B14F-4D97-AF65-F5344CB8AC3E}">
        <p14:creationId xmlns:p14="http://schemas.microsoft.com/office/powerpoint/2010/main" val="2218739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C0A7430-CB5C-4789-A060-04D10EA11FD8}" type="slidenum">
              <a:rPr lang="nb-NO" smtClean="0"/>
              <a:t>18</a:t>
            </a:fld>
            <a:endParaRPr lang="nb-NO"/>
          </a:p>
        </p:txBody>
      </p:sp>
    </p:spTree>
    <p:extLst>
      <p:ext uri="{BB962C8B-B14F-4D97-AF65-F5344CB8AC3E}">
        <p14:creationId xmlns:p14="http://schemas.microsoft.com/office/powerpoint/2010/main" val="3700728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This is Padlet </a:t>
            </a:r>
          </a:p>
        </p:txBody>
      </p:sp>
      <p:sp>
        <p:nvSpPr>
          <p:cNvPr id="4" name="Plassholder for lysbildenummer 3"/>
          <p:cNvSpPr>
            <a:spLocks noGrp="1"/>
          </p:cNvSpPr>
          <p:nvPr>
            <p:ph type="sldNum" sz="quarter" idx="5"/>
          </p:nvPr>
        </p:nvSpPr>
        <p:spPr/>
        <p:txBody>
          <a:bodyPr/>
          <a:lstStyle/>
          <a:p>
            <a:fld id="{0C0A7430-CB5C-4789-A060-04D10EA11FD8}" type="slidenum">
              <a:rPr lang="nb-NO" smtClean="0"/>
              <a:t>21</a:t>
            </a:fld>
            <a:endParaRPr lang="nb-NO"/>
          </a:p>
        </p:txBody>
      </p:sp>
    </p:spTree>
    <p:extLst>
      <p:ext uri="{BB962C8B-B14F-4D97-AF65-F5344CB8AC3E}">
        <p14:creationId xmlns:p14="http://schemas.microsoft.com/office/powerpoint/2010/main" val="1179650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5.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5.emf"/></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Logo, mørke blå">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1685D5-3BFF-DF49-A3AF-AF64445DD642}"/>
              </a:ext>
            </a:extLst>
          </p:cNvPr>
          <p:cNvPicPr>
            <a:picLocks noChangeAspect="1"/>
          </p:cNvPicPr>
          <p:nvPr userDrawn="1"/>
        </p:nvPicPr>
        <p:blipFill>
          <a:blip r:embed="rId2"/>
          <a:stretch>
            <a:fillRect/>
          </a:stretch>
        </p:blipFill>
        <p:spPr>
          <a:xfrm>
            <a:off x="3353114" y="2744866"/>
            <a:ext cx="5565804" cy="1150664"/>
          </a:xfrm>
          <a:prstGeom prst="rect">
            <a:avLst/>
          </a:prstGeom>
        </p:spPr>
      </p:pic>
    </p:spTree>
    <p:extLst>
      <p:ext uri="{BB962C8B-B14F-4D97-AF65-F5344CB8AC3E}">
        <p14:creationId xmlns:p14="http://schemas.microsoft.com/office/powerpoint/2010/main" val="87951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Title, gull">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32994732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nhold — Tittel, tekst, illus 3">
    <p:bg>
      <p:bgPr>
        <a:solidFill>
          <a:srgbClr val="FFF4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5169344"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5666569" y="80713"/>
            <a:ext cx="6409266" cy="6409266"/>
          </a:xfrm>
          <a:prstGeom prst="rect">
            <a:avLst/>
          </a:prstGeom>
        </p:spPr>
      </p:pic>
      <p:pic>
        <p:nvPicPr>
          <p:cNvPr id="9" name="Picture 8">
            <a:extLst>
              <a:ext uri="{FF2B5EF4-FFF2-40B4-BE49-F238E27FC236}">
                <a16:creationId xmlns:a16="http://schemas.microsoft.com/office/drawing/2014/main" id="{8A6142C6-06B1-5140-AECD-3533AF2270A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60B7CD5A-FC73-6B47-8A3C-3C9F3708EE40}"/>
              </a:ext>
            </a:extLst>
          </p:cNvPr>
          <p:cNvSpPr>
            <a:spLocks noGrp="1"/>
          </p:cNvSpPr>
          <p:nvPr>
            <p:ph idx="1"/>
          </p:nvPr>
        </p:nvSpPr>
        <p:spPr>
          <a:xfrm>
            <a:off x="381000" y="1365228"/>
            <a:ext cx="516934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213311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nhold — Tittel, tekst, illus 3, V">
    <p:bg>
      <p:bgPr>
        <a:solidFill>
          <a:srgbClr val="FFF4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5169344"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472061" y="80713"/>
            <a:ext cx="6409266" cy="6409266"/>
          </a:xfrm>
          <a:prstGeom prst="rect">
            <a:avLst/>
          </a:prstGeom>
        </p:spPr>
      </p:pic>
      <p:pic>
        <p:nvPicPr>
          <p:cNvPr id="9" name="Picture 8">
            <a:extLst>
              <a:ext uri="{FF2B5EF4-FFF2-40B4-BE49-F238E27FC236}">
                <a16:creationId xmlns:a16="http://schemas.microsoft.com/office/drawing/2014/main" id="{8A6142C6-06B1-5140-AECD-3533AF2270A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60B7CD5A-FC73-6B47-8A3C-3C9F3708EE40}"/>
              </a:ext>
            </a:extLst>
          </p:cNvPr>
          <p:cNvSpPr>
            <a:spLocks noGrp="1"/>
          </p:cNvSpPr>
          <p:nvPr>
            <p:ph idx="1"/>
          </p:nvPr>
        </p:nvSpPr>
        <p:spPr>
          <a:xfrm>
            <a:off x="6096000" y="1365228"/>
            <a:ext cx="516934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497489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nhold — Tittel, tekst, illus 4">
    <p:bg>
      <p:bgPr>
        <a:solidFill>
          <a:srgbClr val="FFD49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57793"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03239264-65D5-DF47-B637-2C5EF0600957}"/>
              </a:ext>
            </a:extLst>
          </p:cNvPr>
          <p:cNvPicPr>
            <a:picLocks noChangeAspect="1"/>
          </p:cNvPicPr>
          <p:nvPr userDrawn="1"/>
        </p:nvPicPr>
        <p:blipFill>
          <a:blip r:embed="rId2"/>
          <a:stretch>
            <a:fillRect/>
          </a:stretch>
        </p:blipFill>
        <p:spPr>
          <a:xfrm>
            <a:off x="5038793" y="-125550"/>
            <a:ext cx="6983550" cy="6983550"/>
          </a:xfrm>
          <a:prstGeom prst="rect">
            <a:avLst/>
          </a:prstGeom>
        </p:spPr>
      </p:pic>
      <p:pic>
        <p:nvPicPr>
          <p:cNvPr id="10" name="Picture 9">
            <a:extLst>
              <a:ext uri="{FF2B5EF4-FFF2-40B4-BE49-F238E27FC236}">
                <a16:creationId xmlns:a16="http://schemas.microsoft.com/office/drawing/2014/main" id="{53498006-AAC7-634F-8618-ED067885DB60}"/>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BB1E7465-111B-344D-8109-0167321414FC}"/>
              </a:ext>
            </a:extLst>
          </p:cNvPr>
          <p:cNvSpPr>
            <a:spLocks noGrp="1"/>
          </p:cNvSpPr>
          <p:nvPr>
            <p:ph idx="1"/>
          </p:nvPr>
        </p:nvSpPr>
        <p:spPr>
          <a:xfrm>
            <a:off x="381000" y="1365228"/>
            <a:ext cx="465779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299166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nnhold — Tittel, tekst, illus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2214"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5640398" y="63427"/>
            <a:ext cx="6426552" cy="6426552"/>
          </a:xfrm>
          <a:prstGeom prst="rect">
            <a:avLst/>
          </a:prstGeom>
        </p:spPr>
      </p:pic>
      <p:pic>
        <p:nvPicPr>
          <p:cNvPr id="9" name="Picture 8">
            <a:extLst>
              <a:ext uri="{FF2B5EF4-FFF2-40B4-BE49-F238E27FC236}">
                <a16:creationId xmlns:a16="http://schemas.microsoft.com/office/drawing/2014/main" id="{BBF75D6A-AD0C-D742-B4C9-68C6E8932EF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D7F1FF67-8B27-8443-96C2-F8BDB75A26C3}"/>
              </a:ext>
            </a:extLst>
          </p:cNvPr>
          <p:cNvSpPr>
            <a:spLocks noGrp="1"/>
          </p:cNvSpPr>
          <p:nvPr>
            <p:ph idx="1"/>
          </p:nvPr>
        </p:nvSpPr>
        <p:spPr>
          <a:xfrm>
            <a:off x="381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635961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nnhold — Tittel, tekst, illus 5, V">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32214"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330552" y="63427"/>
            <a:ext cx="6426552" cy="6426552"/>
          </a:xfrm>
          <a:prstGeom prst="rect">
            <a:avLst/>
          </a:prstGeom>
        </p:spPr>
      </p:pic>
      <p:pic>
        <p:nvPicPr>
          <p:cNvPr id="9" name="Picture 8">
            <a:extLst>
              <a:ext uri="{FF2B5EF4-FFF2-40B4-BE49-F238E27FC236}">
                <a16:creationId xmlns:a16="http://schemas.microsoft.com/office/drawing/2014/main" id="{BBF75D6A-AD0C-D742-B4C9-68C6E8932EF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D7F1FF67-8B27-8443-96C2-F8BDB75A26C3}"/>
              </a:ext>
            </a:extLst>
          </p:cNvPr>
          <p:cNvSpPr>
            <a:spLocks noGrp="1"/>
          </p:cNvSpPr>
          <p:nvPr>
            <p:ph idx="1"/>
          </p:nvPr>
        </p:nvSpPr>
        <p:spPr>
          <a:xfrm>
            <a:off x="6096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680124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nhold — Tittel, tekst, illus 6">
    <p:bg>
      <p:bgPr>
        <a:solidFill>
          <a:srgbClr val="FFD49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25820"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5666569" y="80713"/>
            <a:ext cx="6409266" cy="6409266"/>
          </a:xfrm>
          <a:prstGeom prst="rect">
            <a:avLst/>
          </a:prstGeom>
        </p:spPr>
      </p:pic>
      <p:pic>
        <p:nvPicPr>
          <p:cNvPr id="9" name="Picture 8">
            <a:extLst>
              <a:ext uri="{FF2B5EF4-FFF2-40B4-BE49-F238E27FC236}">
                <a16:creationId xmlns:a16="http://schemas.microsoft.com/office/drawing/2014/main" id="{AAEE2568-8ED4-A84E-9474-03687E9AE6E1}"/>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3FD63040-EBCF-D249-9783-0BA3204A8E24}"/>
              </a:ext>
            </a:extLst>
          </p:cNvPr>
          <p:cNvSpPr>
            <a:spLocks noGrp="1"/>
          </p:cNvSpPr>
          <p:nvPr>
            <p:ph idx="1"/>
          </p:nvPr>
        </p:nvSpPr>
        <p:spPr>
          <a:xfrm>
            <a:off x="381000" y="1365228"/>
            <a:ext cx="4625820"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690755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nnhold — Tittel, tekst, illus 6, V">
    <p:bg>
      <p:bgPr>
        <a:solidFill>
          <a:srgbClr val="FFD49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25820"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453943" y="80713"/>
            <a:ext cx="6409266" cy="6409266"/>
          </a:xfrm>
          <a:prstGeom prst="rect">
            <a:avLst/>
          </a:prstGeom>
        </p:spPr>
      </p:pic>
      <p:pic>
        <p:nvPicPr>
          <p:cNvPr id="9" name="Picture 8">
            <a:extLst>
              <a:ext uri="{FF2B5EF4-FFF2-40B4-BE49-F238E27FC236}">
                <a16:creationId xmlns:a16="http://schemas.microsoft.com/office/drawing/2014/main" id="{AAEE2568-8ED4-A84E-9474-03687E9AE6E1}"/>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3FD63040-EBCF-D249-9783-0BA3204A8E24}"/>
              </a:ext>
            </a:extLst>
          </p:cNvPr>
          <p:cNvSpPr>
            <a:spLocks noGrp="1"/>
          </p:cNvSpPr>
          <p:nvPr>
            <p:ph idx="1"/>
          </p:nvPr>
        </p:nvSpPr>
        <p:spPr>
          <a:xfrm>
            <a:off x="6096000" y="1365228"/>
            <a:ext cx="4625820"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035617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nhold — Tittel, tekst, bilder H">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2214"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11" name="Picture 10">
            <a:extLst>
              <a:ext uri="{FF2B5EF4-FFF2-40B4-BE49-F238E27FC236}">
                <a16:creationId xmlns:a16="http://schemas.microsoft.com/office/drawing/2014/main" id="{721B6306-5BB6-F840-B320-225EA86A178E}"/>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96D1468F-1C75-B047-BA54-E8BAB46A2C55}"/>
              </a:ext>
            </a:extLst>
          </p:cNvPr>
          <p:cNvSpPr>
            <a:spLocks noGrp="1"/>
          </p:cNvSpPr>
          <p:nvPr>
            <p:ph idx="1"/>
          </p:nvPr>
        </p:nvSpPr>
        <p:spPr>
          <a:xfrm>
            <a:off x="381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Content Placeholder 2">
            <a:extLst>
              <a:ext uri="{FF2B5EF4-FFF2-40B4-BE49-F238E27FC236}">
                <a16:creationId xmlns:a16="http://schemas.microsoft.com/office/drawing/2014/main" id="{D3883D70-F1CE-564F-A55C-59F209719FED}"/>
              </a:ext>
            </a:extLst>
          </p:cNvPr>
          <p:cNvSpPr>
            <a:spLocks noGrp="1"/>
          </p:cNvSpPr>
          <p:nvPr>
            <p:ph idx="10"/>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Tree>
    <p:extLst>
      <p:ext uri="{BB962C8B-B14F-4D97-AF65-F5344CB8AC3E}">
        <p14:creationId xmlns:p14="http://schemas.microsoft.com/office/powerpoint/2010/main" val="2728630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nnhold — Tittel, tekst, bilder V">
    <p:spTree>
      <p:nvGrpSpPr>
        <p:cNvPr id="1" name=""/>
        <p:cNvGrpSpPr/>
        <p:nvPr/>
      </p:nvGrpSpPr>
      <p:grpSpPr>
        <a:xfrm>
          <a:off x="0" y="0"/>
          <a:ext cx="0" cy="0"/>
          <a:chOff x="0" y="0"/>
          <a:chExt cx="0" cy="0"/>
        </a:xfrm>
      </p:grpSpPr>
      <p:sp>
        <p:nvSpPr>
          <p:cNvPr id="2" name="Title 1"/>
          <p:cNvSpPr>
            <a:spLocks noGrp="1"/>
          </p:cNvSpPr>
          <p:nvPr>
            <p:ph type="title"/>
          </p:nvPr>
        </p:nvSpPr>
        <p:spPr>
          <a:xfrm>
            <a:off x="6455683" y="448734"/>
            <a:ext cx="4785682"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FE40B4-845A-C54F-A3B7-FDF8B83855A7}"/>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87B4421B-C0F3-4F47-860A-ED7E46B6063B}"/>
              </a:ext>
            </a:extLst>
          </p:cNvPr>
          <p:cNvSpPr>
            <a:spLocks noGrp="1"/>
          </p:cNvSpPr>
          <p:nvPr>
            <p:ph idx="11"/>
          </p:nvPr>
        </p:nvSpPr>
        <p:spPr>
          <a:xfrm>
            <a:off x="-52511"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5" name="Content Placeholder 2">
            <a:extLst>
              <a:ext uri="{FF2B5EF4-FFF2-40B4-BE49-F238E27FC236}">
                <a16:creationId xmlns:a16="http://schemas.microsoft.com/office/drawing/2014/main" id="{4C33C9D8-118A-7E45-A0D6-7746FF032571}"/>
              </a:ext>
            </a:extLst>
          </p:cNvPr>
          <p:cNvSpPr>
            <a:spLocks noGrp="1"/>
          </p:cNvSpPr>
          <p:nvPr>
            <p:ph idx="1"/>
          </p:nvPr>
        </p:nvSpPr>
        <p:spPr>
          <a:xfrm>
            <a:off x="6455683" y="1365228"/>
            <a:ext cx="4785682"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000813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nnhold — Tittel, tekst, bilder H 2">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2214"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87424EEC-2BE7-AA42-9520-05FB6BCF798F}"/>
              </a:ext>
            </a:extLst>
          </p:cNvPr>
          <p:cNvSpPr>
            <a:spLocks noGrp="1"/>
          </p:cNvSpPr>
          <p:nvPr>
            <p:ph idx="11"/>
          </p:nvPr>
        </p:nvSpPr>
        <p:spPr>
          <a:xfrm>
            <a:off x="7123367" y="866864"/>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5" name="Content Placeholder 2">
            <a:extLst>
              <a:ext uri="{FF2B5EF4-FFF2-40B4-BE49-F238E27FC236}">
                <a16:creationId xmlns:a16="http://schemas.microsoft.com/office/drawing/2014/main" id="{038A4B1C-8252-CA48-80CF-175033223A9F}"/>
              </a:ext>
            </a:extLst>
          </p:cNvPr>
          <p:cNvSpPr>
            <a:spLocks noGrp="1"/>
          </p:cNvSpPr>
          <p:nvPr>
            <p:ph idx="1"/>
          </p:nvPr>
        </p:nvSpPr>
        <p:spPr>
          <a:xfrm>
            <a:off x="381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3081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itle,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27946736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nhold — Tittel, tekst, bilder H x2">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45003"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87424EEC-2BE7-AA42-9520-05FB6BCF798F}"/>
              </a:ext>
            </a:extLst>
          </p:cNvPr>
          <p:cNvSpPr>
            <a:spLocks noGrp="1"/>
          </p:cNvSpPr>
          <p:nvPr>
            <p:ph idx="11"/>
          </p:nvPr>
        </p:nvSpPr>
        <p:spPr>
          <a:xfrm>
            <a:off x="6771674" y="393679"/>
            <a:ext cx="2534264" cy="3327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8" name="Content Placeholder 2">
            <a:extLst>
              <a:ext uri="{FF2B5EF4-FFF2-40B4-BE49-F238E27FC236}">
                <a16:creationId xmlns:a16="http://schemas.microsoft.com/office/drawing/2014/main" id="{E32160C1-D948-D447-AA1C-28AFCA60B073}"/>
              </a:ext>
            </a:extLst>
          </p:cNvPr>
          <p:cNvSpPr>
            <a:spLocks noGrp="1"/>
          </p:cNvSpPr>
          <p:nvPr>
            <p:ph idx="12"/>
          </p:nvPr>
        </p:nvSpPr>
        <p:spPr>
          <a:xfrm>
            <a:off x="7954642" y="2807143"/>
            <a:ext cx="3856358" cy="2997912"/>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0" name="Content Placeholder 2">
            <a:extLst>
              <a:ext uri="{FF2B5EF4-FFF2-40B4-BE49-F238E27FC236}">
                <a16:creationId xmlns:a16="http://schemas.microsoft.com/office/drawing/2014/main" id="{22CBD1D6-4E47-EC41-8021-96999B6313D2}"/>
              </a:ext>
            </a:extLst>
          </p:cNvPr>
          <p:cNvSpPr>
            <a:spLocks noGrp="1"/>
          </p:cNvSpPr>
          <p:nvPr>
            <p:ph idx="1"/>
          </p:nvPr>
        </p:nvSpPr>
        <p:spPr>
          <a:xfrm>
            <a:off x="381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949543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nhold — Tittel, tekst, bilder V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8" name="Title 1">
            <a:extLst>
              <a:ext uri="{FF2B5EF4-FFF2-40B4-BE49-F238E27FC236}">
                <a16:creationId xmlns:a16="http://schemas.microsoft.com/office/drawing/2014/main" id="{1060076E-54B1-5B4C-AB5F-BB4E07CD2ABF}"/>
              </a:ext>
            </a:extLst>
          </p:cNvPr>
          <p:cNvSpPr>
            <a:spLocks noGrp="1"/>
          </p:cNvSpPr>
          <p:nvPr>
            <p:ph type="title"/>
          </p:nvPr>
        </p:nvSpPr>
        <p:spPr>
          <a:xfrm>
            <a:off x="6455683" y="448734"/>
            <a:ext cx="5169344"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13" name="Content Placeholder 2">
            <a:extLst>
              <a:ext uri="{FF2B5EF4-FFF2-40B4-BE49-F238E27FC236}">
                <a16:creationId xmlns:a16="http://schemas.microsoft.com/office/drawing/2014/main" id="{D1BFE75D-4B34-F247-BBA2-B80BDDF3CB92}"/>
              </a:ext>
            </a:extLst>
          </p:cNvPr>
          <p:cNvSpPr>
            <a:spLocks noGrp="1"/>
          </p:cNvSpPr>
          <p:nvPr>
            <p:ph idx="11" hasCustomPrompt="1"/>
          </p:nvPr>
        </p:nvSpPr>
        <p:spPr>
          <a:xfrm>
            <a:off x="971949" y="866864"/>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dirty="0" err="1"/>
              <a:t>Bilder</a:t>
            </a:r>
            <a:endParaRPr lang="en-GB" dirty="0"/>
          </a:p>
        </p:txBody>
      </p:sp>
      <p:sp>
        <p:nvSpPr>
          <p:cNvPr id="14" name="Content Placeholder 2">
            <a:extLst>
              <a:ext uri="{FF2B5EF4-FFF2-40B4-BE49-F238E27FC236}">
                <a16:creationId xmlns:a16="http://schemas.microsoft.com/office/drawing/2014/main" id="{81C87A76-E90D-D942-A3B2-EEA14225BF18}"/>
              </a:ext>
            </a:extLst>
          </p:cNvPr>
          <p:cNvSpPr>
            <a:spLocks noGrp="1"/>
          </p:cNvSpPr>
          <p:nvPr>
            <p:ph idx="1"/>
          </p:nvPr>
        </p:nvSpPr>
        <p:spPr>
          <a:xfrm>
            <a:off x="6455683"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714692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nhold — Tittel, tekst, bilder V x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8" name="Title 1">
            <a:extLst>
              <a:ext uri="{FF2B5EF4-FFF2-40B4-BE49-F238E27FC236}">
                <a16:creationId xmlns:a16="http://schemas.microsoft.com/office/drawing/2014/main" id="{1060076E-54B1-5B4C-AB5F-BB4E07CD2ABF}"/>
              </a:ext>
            </a:extLst>
          </p:cNvPr>
          <p:cNvSpPr>
            <a:spLocks noGrp="1"/>
          </p:cNvSpPr>
          <p:nvPr>
            <p:ph type="title"/>
          </p:nvPr>
        </p:nvSpPr>
        <p:spPr>
          <a:xfrm>
            <a:off x="6455683" y="448734"/>
            <a:ext cx="5169344"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11" name="Content Placeholder 2">
            <a:extLst>
              <a:ext uri="{FF2B5EF4-FFF2-40B4-BE49-F238E27FC236}">
                <a16:creationId xmlns:a16="http://schemas.microsoft.com/office/drawing/2014/main" id="{0DA4E352-ACD3-844A-A64D-80F18CB6A759}"/>
              </a:ext>
            </a:extLst>
          </p:cNvPr>
          <p:cNvSpPr>
            <a:spLocks noGrp="1"/>
          </p:cNvSpPr>
          <p:nvPr>
            <p:ph idx="11"/>
          </p:nvPr>
        </p:nvSpPr>
        <p:spPr>
          <a:xfrm>
            <a:off x="420992" y="448734"/>
            <a:ext cx="2534264" cy="3327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3" name="Content Placeholder 2">
            <a:extLst>
              <a:ext uri="{FF2B5EF4-FFF2-40B4-BE49-F238E27FC236}">
                <a16:creationId xmlns:a16="http://schemas.microsoft.com/office/drawing/2014/main" id="{67E9D896-C554-1444-A474-3F10D82435BF}"/>
              </a:ext>
            </a:extLst>
          </p:cNvPr>
          <p:cNvSpPr>
            <a:spLocks noGrp="1"/>
          </p:cNvSpPr>
          <p:nvPr>
            <p:ph idx="12"/>
          </p:nvPr>
        </p:nvSpPr>
        <p:spPr>
          <a:xfrm>
            <a:off x="1688124" y="3178560"/>
            <a:ext cx="3856358" cy="2997912"/>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4" name="Content Placeholder 2">
            <a:extLst>
              <a:ext uri="{FF2B5EF4-FFF2-40B4-BE49-F238E27FC236}">
                <a16:creationId xmlns:a16="http://schemas.microsoft.com/office/drawing/2014/main" id="{3448256A-BAB3-CB4B-9F75-EED879DD935B}"/>
              </a:ext>
            </a:extLst>
          </p:cNvPr>
          <p:cNvSpPr>
            <a:spLocks noGrp="1"/>
          </p:cNvSpPr>
          <p:nvPr>
            <p:ph idx="1"/>
          </p:nvPr>
        </p:nvSpPr>
        <p:spPr>
          <a:xfrm>
            <a:off x="6455683"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020932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nhold — Tittel, tekst, bilder H, gull">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45003"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A2411B27-82C9-4A49-A522-3E249E187C8C}"/>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512A591E-8BD3-4A44-A450-2FD9EC51B26F}"/>
              </a:ext>
            </a:extLst>
          </p:cNvPr>
          <p:cNvSpPr>
            <a:spLocks noGrp="1"/>
          </p:cNvSpPr>
          <p:nvPr>
            <p:ph idx="11"/>
          </p:nvPr>
        </p:nvSpPr>
        <p:spPr>
          <a:xfrm>
            <a:off x="7123367"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4" name="Content Placeholder 2">
            <a:extLst>
              <a:ext uri="{FF2B5EF4-FFF2-40B4-BE49-F238E27FC236}">
                <a16:creationId xmlns:a16="http://schemas.microsoft.com/office/drawing/2014/main" id="{9832D1D1-DC2A-3D4E-86C4-D77BACD0D63A}"/>
              </a:ext>
            </a:extLst>
          </p:cNvPr>
          <p:cNvSpPr>
            <a:spLocks noGrp="1"/>
          </p:cNvSpPr>
          <p:nvPr>
            <p:ph idx="12"/>
          </p:nvPr>
        </p:nvSpPr>
        <p:spPr>
          <a:xfrm>
            <a:off x="381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326615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Innhold — Tittel, tekst, bilder V, gull">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45003"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A2411B27-82C9-4A49-A522-3E249E187C8C}"/>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512A591E-8BD3-4A44-A450-2FD9EC51B26F}"/>
              </a:ext>
            </a:extLst>
          </p:cNvPr>
          <p:cNvSpPr>
            <a:spLocks noGrp="1"/>
          </p:cNvSpPr>
          <p:nvPr>
            <p:ph idx="11"/>
          </p:nvPr>
        </p:nvSpPr>
        <p:spPr>
          <a:xfrm>
            <a:off x="779400"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8" name="Content Placeholder 2">
            <a:extLst>
              <a:ext uri="{FF2B5EF4-FFF2-40B4-BE49-F238E27FC236}">
                <a16:creationId xmlns:a16="http://schemas.microsoft.com/office/drawing/2014/main" id="{45171578-A87F-E74E-B4ED-349FB61F5CED}"/>
              </a:ext>
            </a:extLst>
          </p:cNvPr>
          <p:cNvSpPr>
            <a:spLocks noGrp="1"/>
          </p:cNvSpPr>
          <p:nvPr>
            <p:ph idx="12"/>
          </p:nvPr>
        </p:nvSpPr>
        <p:spPr>
          <a:xfrm>
            <a:off x="6096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898157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nhold — Tittel, tekst, bilder H, ros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45003"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8" name="Picture 7">
            <a:extLst>
              <a:ext uri="{FF2B5EF4-FFF2-40B4-BE49-F238E27FC236}">
                <a16:creationId xmlns:a16="http://schemas.microsoft.com/office/drawing/2014/main" id="{BAE56ECA-2DEB-BB4E-9E3D-8BE619B99F3F}"/>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A01DB972-7E82-7F41-92D8-F862B7E4072F}"/>
              </a:ext>
            </a:extLst>
          </p:cNvPr>
          <p:cNvSpPr>
            <a:spLocks noGrp="1"/>
          </p:cNvSpPr>
          <p:nvPr>
            <p:ph idx="11"/>
          </p:nvPr>
        </p:nvSpPr>
        <p:spPr>
          <a:xfrm>
            <a:off x="7123367"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3" name="Content Placeholder 2">
            <a:extLst>
              <a:ext uri="{FF2B5EF4-FFF2-40B4-BE49-F238E27FC236}">
                <a16:creationId xmlns:a16="http://schemas.microsoft.com/office/drawing/2014/main" id="{6CDF3900-F42E-C945-903C-794A4A986871}"/>
              </a:ext>
            </a:extLst>
          </p:cNvPr>
          <p:cNvSpPr>
            <a:spLocks noGrp="1"/>
          </p:cNvSpPr>
          <p:nvPr>
            <p:ph idx="1"/>
          </p:nvPr>
        </p:nvSpPr>
        <p:spPr>
          <a:xfrm>
            <a:off x="381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416135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Innhold — Tittel, tekst, bilder H, ros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45003"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8" name="Picture 7">
            <a:extLst>
              <a:ext uri="{FF2B5EF4-FFF2-40B4-BE49-F238E27FC236}">
                <a16:creationId xmlns:a16="http://schemas.microsoft.com/office/drawing/2014/main" id="{BAE56ECA-2DEB-BB4E-9E3D-8BE619B99F3F}"/>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A01DB972-7E82-7F41-92D8-F862B7E4072F}"/>
              </a:ext>
            </a:extLst>
          </p:cNvPr>
          <p:cNvSpPr>
            <a:spLocks noGrp="1"/>
          </p:cNvSpPr>
          <p:nvPr>
            <p:ph idx="11"/>
          </p:nvPr>
        </p:nvSpPr>
        <p:spPr>
          <a:xfrm>
            <a:off x="779400"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9" name="Content Placeholder 2">
            <a:extLst>
              <a:ext uri="{FF2B5EF4-FFF2-40B4-BE49-F238E27FC236}">
                <a16:creationId xmlns:a16="http://schemas.microsoft.com/office/drawing/2014/main" id="{D1ED5813-076B-3746-900C-C72DBE7CC391}"/>
              </a:ext>
            </a:extLst>
          </p:cNvPr>
          <p:cNvSpPr>
            <a:spLocks noGrp="1"/>
          </p:cNvSpPr>
          <p:nvPr>
            <p:ph idx="12"/>
          </p:nvPr>
        </p:nvSpPr>
        <p:spPr>
          <a:xfrm>
            <a:off x="6096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970271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nhold — Tittel, tekst, bilder x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1" name="Title 1">
            <a:extLst>
              <a:ext uri="{FF2B5EF4-FFF2-40B4-BE49-F238E27FC236}">
                <a16:creationId xmlns:a16="http://schemas.microsoft.com/office/drawing/2014/main" id="{4115C3E4-917F-FC4A-8F5A-91C045245765}"/>
              </a:ext>
            </a:extLst>
          </p:cNvPr>
          <p:cNvSpPr>
            <a:spLocks noGrp="1"/>
          </p:cNvSpPr>
          <p:nvPr>
            <p:ph type="title"/>
          </p:nvPr>
        </p:nvSpPr>
        <p:spPr>
          <a:xfrm>
            <a:off x="381000" y="448734"/>
            <a:ext cx="5169344"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13" name="Content Placeholder 2">
            <a:extLst>
              <a:ext uri="{FF2B5EF4-FFF2-40B4-BE49-F238E27FC236}">
                <a16:creationId xmlns:a16="http://schemas.microsoft.com/office/drawing/2014/main" id="{93C841A2-6EE0-254D-97A1-B41E0AAC7830}"/>
              </a:ext>
            </a:extLst>
          </p:cNvPr>
          <p:cNvSpPr>
            <a:spLocks noGrp="1"/>
          </p:cNvSpPr>
          <p:nvPr>
            <p:ph idx="1"/>
          </p:nvPr>
        </p:nvSpPr>
        <p:spPr>
          <a:xfrm>
            <a:off x="381001" y="3990110"/>
            <a:ext cx="3256118" cy="2103758"/>
          </a:xfrm>
          <a:prstGeom prst="rect">
            <a:avLst/>
          </a:prstGeom>
          <a:solidFill>
            <a:srgbClr val="BCC9F7"/>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p:txBody>
      </p:sp>
      <p:sp>
        <p:nvSpPr>
          <p:cNvPr id="14" name="Content Placeholder 2">
            <a:extLst>
              <a:ext uri="{FF2B5EF4-FFF2-40B4-BE49-F238E27FC236}">
                <a16:creationId xmlns:a16="http://schemas.microsoft.com/office/drawing/2014/main" id="{0504AEFA-A382-D345-A32B-1CB003B8959C}"/>
              </a:ext>
            </a:extLst>
          </p:cNvPr>
          <p:cNvSpPr>
            <a:spLocks noGrp="1"/>
          </p:cNvSpPr>
          <p:nvPr>
            <p:ph idx="10"/>
          </p:nvPr>
        </p:nvSpPr>
        <p:spPr>
          <a:xfrm>
            <a:off x="381000" y="1177244"/>
            <a:ext cx="3256117" cy="2812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23" name="Content Placeholder 2">
            <a:extLst>
              <a:ext uri="{FF2B5EF4-FFF2-40B4-BE49-F238E27FC236}">
                <a16:creationId xmlns:a16="http://schemas.microsoft.com/office/drawing/2014/main" id="{043AE0CB-DA0C-0646-8A35-7CACCCF1BA32}"/>
              </a:ext>
            </a:extLst>
          </p:cNvPr>
          <p:cNvSpPr>
            <a:spLocks noGrp="1"/>
          </p:cNvSpPr>
          <p:nvPr>
            <p:ph idx="11"/>
          </p:nvPr>
        </p:nvSpPr>
        <p:spPr>
          <a:xfrm>
            <a:off x="4392422" y="3990110"/>
            <a:ext cx="3256118" cy="2103758"/>
          </a:xfrm>
          <a:prstGeom prst="rect">
            <a:avLst/>
          </a:prstGeom>
          <a:solidFill>
            <a:srgbClr val="BCC9F7"/>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p:txBody>
      </p:sp>
      <p:sp>
        <p:nvSpPr>
          <p:cNvPr id="24" name="Content Placeholder 2">
            <a:extLst>
              <a:ext uri="{FF2B5EF4-FFF2-40B4-BE49-F238E27FC236}">
                <a16:creationId xmlns:a16="http://schemas.microsoft.com/office/drawing/2014/main" id="{F3E2D7E4-54F8-6645-8B5A-DC324ED43B7B}"/>
              </a:ext>
            </a:extLst>
          </p:cNvPr>
          <p:cNvSpPr>
            <a:spLocks noGrp="1"/>
          </p:cNvSpPr>
          <p:nvPr>
            <p:ph idx="12"/>
          </p:nvPr>
        </p:nvSpPr>
        <p:spPr>
          <a:xfrm>
            <a:off x="4392421" y="1177244"/>
            <a:ext cx="3256117" cy="2812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25" name="Content Placeholder 2">
            <a:extLst>
              <a:ext uri="{FF2B5EF4-FFF2-40B4-BE49-F238E27FC236}">
                <a16:creationId xmlns:a16="http://schemas.microsoft.com/office/drawing/2014/main" id="{E4DAADA0-7401-6A45-AD83-290997EFC405}"/>
              </a:ext>
            </a:extLst>
          </p:cNvPr>
          <p:cNvSpPr>
            <a:spLocks noGrp="1"/>
          </p:cNvSpPr>
          <p:nvPr>
            <p:ph idx="13"/>
          </p:nvPr>
        </p:nvSpPr>
        <p:spPr>
          <a:xfrm>
            <a:off x="8403848" y="3990110"/>
            <a:ext cx="3256118" cy="2103758"/>
          </a:xfrm>
          <a:prstGeom prst="rect">
            <a:avLst/>
          </a:prstGeom>
          <a:solidFill>
            <a:srgbClr val="BCC9F7"/>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p:txBody>
      </p:sp>
      <p:sp>
        <p:nvSpPr>
          <p:cNvPr id="26" name="Content Placeholder 2">
            <a:extLst>
              <a:ext uri="{FF2B5EF4-FFF2-40B4-BE49-F238E27FC236}">
                <a16:creationId xmlns:a16="http://schemas.microsoft.com/office/drawing/2014/main" id="{7D379DA9-550C-8549-971D-FCACCC46CC34}"/>
              </a:ext>
            </a:extLst>
          </p:cNvPr>
          <p:cNvSpPr>
            <a:spLocks noGrp="1"/>
          </p:cNvSpPr>
          <p:nvPr>
            <p:ph idx="14"/>
          </p:nvPr>
        </p:nvSpPr>
        <p:spPr>
          <a:xfrm>
            <a:off x="8403847" y="1177244"/>
            <a:ext cx="3256117" cy="2812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Tree>
    <p:extLst>
      <p:ext uri="{BB962C8B-B14F-4D97-AF65-F5344CB8AC3E}">
        <p14:creationId xmlns:p14="http://schemas.microsoft.com/office/powerpoint/2010/main" val="32683199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Kapittel — Stil 01, mørke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7" name="TextBox 6">
            <a:extLst>
              <a:ext uri="{FF2B5EF4-FFF2-40B4-BE49-F238E27FC236}">
                <a16:creationId xmlns:a16="http://schemas.microsoft.com/office/drawing/2014/main" id="{51E1D26D-26E0-014C-A6A5-6A62824C3329}"/>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18844712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Kapittel — Stil 01, mørke blå, bilder x3">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7" name="TextBox 6">
            <a:extLst>
              <a:ext uri="{FF2B5EF4-FFF2-40B4-BE49-F238E27FC236}">
                <a16:creationId xmlns:a16="http://schemas.microsoft.com/office/drawing/2014/main" id="{51E1D26D-26E0-014C-A6A5-6A62824C3329}"/>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6" name="Content Placeholder 2">
            <a:extLst>
              <a:ext uri="{FF2B5EF4-FFF2-40B4-BE49-F238E27FC236}">
                <a16:creationId xmlns:a16="http://schemas.microsoft.com/office/drawing/2014/main" id="{E3B08490-5F5D-534A-A1F2-B1C5A2F7CDEB}"/>
              </a:ext>
            </a:extLst>
          </p:cNvPr>
          <p:cNvSpPr>
            <a:spLocks noGrp="1"/>
          </p:cNvSpPr>
          <p:nvPr>
            <p:ph idx="11"/>
          </p:nvPr>
        </p:nvSpPr>
        <p:spPr>
          <a:xfrm>
            <a:off x="8702785" y="412636"/>
            <a:ext cx="3094891" cy="1908533"/>
          </a:xfrm>
          <a:prstGeom prst="rect">
            <a:avLst/>
          </a:prstGeom>
          <a:solidFill>
            <a:schemeClr val="accent1"/>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8" name="Content Placeholder 2">
            <a:extLst>
              <a:ext uri="{FF2B5EF4-FFF2-40B4-BE49-F238E27FC236}">
                <a16:creationId xmlns:a16="http://schemas.microsoft.com/office/drawing/2014/main" id="{58A2C75B-E33C-5D43-A032-4E9A3B8EFE9A}"/>
              </a:ext>
            </a:extLst>
          </p:cNvPr>
          <p:cNvSpPr>
            <a:spLocks noGrp="1"/>
          </p:cNvSpPr>
          <p:nvPr>
            <p:ph idx="12"/>
          </p:nvPr>
        </p:nvSpPr>
        <p:spPr>
          <a:xfrm>
            <a:off x="4935413" y="3499338"/>
            <a:ext cx="4534701" cy="2796424"/>
          </a:xfrm>
          <a:prstGeom prst="rect">
            <a:avLst/>
          </a:prstGeom>
          <a:solidFill>
            <a:schemeClr val="accent1"/>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9" name="Content Placeholder 2">
            <a:extLst>
              <a:ext uri="{FF2B5EF4-FFF2-40B4-BE49-F238E27FC236}">
                <a16:creationId xmlns:a16="http://schemas.microsoft.com/office/drawing/2014/main" id="{C0608122-62D4-0D45-B3DC-F1B6E8956F2B}"/>
              </a:ext>
            </a:extLst>
          </p:cNvPr>
          <p:cNvSpPr>
            <a:spLocks noGrp="1"/>
          </p:cNvSpPr>
          <p:nvPr>
            <p:ph idx="13"/>
          </p:nvPr>
        </p:nvSpPr>
        <p:spPr>
          <a:xfrm>
            <a:off x="722567" y="827375"/>
            <a:ext cx="3043738" cy="4719070"/>
          </a:xfrm>
          <a:prstGeom prst="rect">
            <a:avLst/>
          </a:prstGeom>
          <a:solidFill>
            <a:schemeClr val="accent1"/>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3087402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itle,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38917673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Kapittel — Stil 01, blå">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9" name="Title 1">
            <a:extLst>
              <a:ext uri="{FF2B5EF4-FFF2-40B4-BE49-F238E27FC236}">
                <a16:creationId xmlns:a16="http://schemas.microsoft.com/office/drawing/2014/main" id="{17C3C38B-A1F8-A244-85FF-3CAD46AE2FC7}"/>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12589872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apittel — Stil 01, blå, bilder x3">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10" name="Content Placeholder 2">
            <a:extLst>
              <a:ext uri="{FF2B5EF4-FFF2-40B4-BE49-F238E27FC236}">
                <a16:creationId xmlns:a16="http://schemas.microsoft.com/office/drawing/2014/main" id="{8378BDF5-5E70-D147-942D-097FD38FD58C}"/>
              </a:ext>
            </a:extLst>
          </p:cNvPr>
          <p:cNvSpPr>
            <a:spLocks noGrp="1"/>
          </p:cNvSpPr>
          <p:nvPr>
            <p:ph idx="11"/>
          </p:nvPr>
        </p:nvSpPr>
        <p:spPr>
          <a:xfrm>
            <a:off x="8702785" y="412636"/>
            <a:ext cx="3094891" cy="1908533"/>
          </a:xfrm>
          <a:prstGeom prst="rect">
            <a:avLst/>
          </a:prstGeom>
          <a:solidFill>
            <a:schemeClr val="tx2"/>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1" name="Content Placeholder 2">
            <a:extLst>
              <a:ext uri="{FF2B5EF4-FFF2-40B4-BE49-F238E27FC236}">
                <a16:creationId xmlns:a16="http://schemas.microsoft.com/office/drawing/2014/main" id="{B84436A9-A619-4848-9BEA-4C0109A6994E}"/>
              </a:ext>
            </a:extLst>
          </p:cNvPr>
          <p:cNvSpPr>
            <a:spLocks noGrp="1"/>
          </p:cNvSpPr>
          <p:nvPr>
            <p:ph idx="12"/>
          </p:nvPr>
        </p:nvSpPr>
        <p:spPr>
          <a:xfrm>
            <a:off x="4935413" y="3499338"/>
            <a:ext cx="4534701" cy="2796424"/>
          </a:xfrm>
          <a:prstGeom prst="rect">
            <a:avLst/>
          </a:prstGeom>
          <a:solidFill>
            <a:schemeClr val="tx2"/>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2" name="Content Placeholder 2">
            <a:extLst>
              <a:ext uri="{FF2B5EF4-FFF2-40B4-BE49-F238E27FC236}">
                <a16:creationId xmlns:a16="http://schemas.microsoft.com/office/drawing/2014/main" id="{1F163E1D-ABDB-064F-B3B7-C35B888D0641}"/>
              </a:ext>
            </a:extLst>
          </p:cNvPr>
          <p:cNvSpPr>
            <a:spLocks noGrp="1"/>
          </p:cNvSpPr>
          <p:nvPr>
            <p:ph idx="13"/>
          </p:nvPr>
        </p:nvSpPr>
        <p:spPr>
          <a:xfrm>
            <a:off x="722567" y="827375"/>
            <a:ext cx="3043738" cy="4719070"/>
          </a:xfrm>
          <a:prstGeom prst="rect">
            <a:avLst/>
          </a:prstGeom>
          <a:solidFill>
            <a:schemeClr val="tx2"/>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9" name="Title 1">
            <a:extLst>
              <a:ext uri="{FF2B5EF4-FFF2-40B4-BE49-F238E27FC236}">
                <a16:creationId xmlns:a16="http://schemas.microsoft.com/office/drawing/2014/main" id="{17C3C38B-A1F8-A244-85FF-3CAD46AE2FC7}"/>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38763448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Kapittel — Stil 01, gull">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2D556FC0-9C73-A34B-B1CA-5BAA0AEEC8F0}"/>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A6103830-7778-CF4F-8EF0-8B377193CDEF}"/>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25591273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apittel — Stil 01, gull, bilder x3">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2D556FC0-9C73-A34B-B1CA-5BAA0AEEC8F0}"/>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41355684-3095-234F-91EE-A75143B43277}"/>
              </a:ext>
            </a:extLst>
          </p:cNvPr>
          <p:cNvSpPr>
            <a:spLocks noGrp="1"/>
          </p:cNvSpPr>
          <p:nvPr>
            <p:ph idx="11"/>
          </p:nvPr>
        </p:nvSpPr>
        <p:spPr>
          <a:xfrm>
            <a:off x="8702785" y="412636"/>
            <a:ext cx="3094891" cy="1908533"/>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2" name="Content Placeholder 2">
            <a:extLst>
              <a:ext uri="{FF2B5EF4-FFF2-40B4-BE49-F238E27FC236}">
                <a16:creationId xmlns:a16="http://schemas.microsoft.com/office/drawing/2014/main" id="{8C607F21-9BCC-5F4F-860F-349A548A3C39}"/>
              </a:ext>
            </a:extLst>
          </p:cNvPr>
          <p:cNvSpPr>
            <a:spLocks noGrp="1"/>
          </p:cNvSpPr>
          <p:nvPr>
            <p:ph idx="12"/>
          </p:nvPr>
        </p:nvSpPr>
        <p:spPr>
          <a:xfrm>
            <a:off x="4935413" y="3499338"/>
            <a:ext cx="4534701" cy="2796424"/>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3" name="Content Placeholder 2">
            <a:extLst>
              <a:ext uri="{FF2B5EF4-FFF2-40B4-BE49-F238E27FC236}">
                <a16:creationId xmlns:a16="http://schemas.microsoft.com/office/drawing/2014/main" id="{449A435E-2F5E-A542-9669-57B9BA40309A}"/>
              </a:ext>
            </a:extLst>
          </p:cNvPr>
          <p:cNvSpPr>
            <a:spLocks noGrp="1"/>
          </p:cNvSpPr>
          <p:nvPr>
            <p:ph idx="13"/>
          </p:nvPr>
        </p:nvSpPr>
        <p:spPr>
          <a:xfrm>
            <a:off x="722567" y="827375"/>
            <a:ext cx="3043738" cy="4719070"/>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0" name="Title 1">
            <a:extLst>
              <a:ext uri="{FF2B5EF4-FFF2-40B4-BE49-F238E27FC236}">
                <a16:creationId xmlns:a16="http://schemas.microsoft.com/office/drawing/2014/main" id="{A6103830-7778-CF4F-8EF0-8B377193CDEF}"/>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39296610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apittel — Stil 01, grønn">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130532-B577-3E41-8F64-4B6C6D3DBC70}"/>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1FB725F8-F687-BC43-BB4E-1B8A2FB42803}"/>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2E925955-7156-2047-AA74-F59E5DEA84F7}"/>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14097506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Kapittel — Stil 01, lilla">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2217C7-76F6-8B49-B13B-7444679D4832}"/>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C08EDF39-F2FF-E143-A948-AF505F22C177}"/>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544D6F93-35FC-7C4E-A2B6-4E95C015E729}"/>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31464859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apittel — Stil 01, rosa">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D87A7C-6E51-5A49-8EC0-188415EA1F86}"/>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ED1AF290-9DBA-8248-A1E7-18D5567B3E2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D16F9863-D36B-EC4A-A401-DA923321E149}"/>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2230998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Kapittel — Stil 02, full bg bilder, lys tekst">
    <p:bg>
      <p:bgPr>
        <a:solidFill>
          <a:schemeClr val="accent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98D4D15-7E40-DF45-8A4C-84CE41ADD179}"/>
              </a:ext>
            </a:extLst>
          </p:cNvPr>
          <p:cNvSpPr>
            <a:spLocks noGrp="1"/>
          </p:cNvSpPr>
          <p:nvPr>
            <p:ph idx="13"/>
          </p:nvPr>
        </p:nvSpPr>
        <p:spPr>
          <a:xfrm>
            <a:off x="0" y="0"/>
            <a:ext cx="12192000" cy="6858000"/>
          </a:xfrm>
          <a:prstGeom prst="rect">
            <a:avLst/>
          </a:prstGeom>
          <a:solidFill>
            <a:schemeClr val="tx1">
              <a:lumMod val="50000"/>
              <a:lumOff val="5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9" name="Title 1">
            <a:extLst>
              <a:ext uri="{FF2B5EF4-FFF2-40B4-BE49-F238E27FC236}">
                <a16:creationId xmlns:a16="http://schemas.microsoft.com/office/drawing/2014/main" id="{17C3C38B-A1F8-A244-85FF-3CAD46AE2FC7}"/>
              </a:ext>
            </a:extLst>
          </p:cNvPr>
          <p:cNvSpPr>
            <a:spLocks noGrp="1"/>
          </p:cNvSpPr>
          <p:nvPr>
            <p:ph type="title"/>
          </p:nvPr>
        </p:nvSpPr>
        <p:spPr>
          <a:xfrm>
            <a:off x="2408136" y="2605213"/>
            <a:ext cx="7375728"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en-GB" dirty="0"/>
              <a:t>Click to edit Master title style</a:t>
            </a:r>
            <a:endParaRPr lang="en-US" dirty="0"/>
          </a:p>
        </p:txBody>
      </p:sp>
      <p:grpSp>
        <p:nvGrpSpPr>
          <p:cNvPr id="2" name="Group 1">
            <a:extLst>
              <a:ext uri="{FF2B5EF4-FFF2-40B4-BE49-F238E27FC236}">
                <a16:creationId xmlns:a16="http://schemas.microsoft.com/office/drawing/2014/main" id="{B3EA4613-6971-284B-B881-4ECBA89C776B}"/>
              </a:ext>
            </a:extLst>
          </p:cNvPr>
          <p:cNvGrpSpPr/>
          <p:nvPr userDrawn="1"/>
        </p:nvGrpSpPr>
        <p:grpSpPr>
          <a:xfrm>
            <a:off x="318363" y="6395869"/>
            <a:ext cx="11684962" cy="278776"/>
            <a:chOff x="318363" y="6395869"/>
            <a:chExt cx="11684962" cy="278776"/>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grpSp>
    </p:spTree>
    <p:extLst>
      <p:ext uri="{BB962C8B-B14F-4D97-AF65-F5344CB8AC3E}">
        <p14:creationId xmlns:p14="http://schemas.microsoft.com/office/powerpoint/2010/main" val="37231198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Kapittel — Stil 02, full bg bilder, blå tekst">
    <p:bg>
      <p:bgPr>
        <a:solidFill>
          <a:schemeClr val="accent2"/>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2A44B88-91C5-244A-BA88-6AC4737FB5F7}"/>
              </a:ext>
            </a:extLst>
          </p:cNvPr>
          <p:cNvSpPr>
            <a:spLocks noGrp="1"/>
          </p:cNvSpPr>
          <p:nvPr>
            <p:ph idx="13"/>
          </p:nvPr>
        </p:nvSpPr>
        <p:spPr>
          <a:xfrm>
            <a:off x="0" y="0"/>
            <a:ext cx="12192000" cy="6858000"/>
          </a:xfrm>
          <a:prstGeom prst="rect">
            <a:avLst/>
          </a:prstGeom>
          <a:solidFill>
            <a:schemeClr val="tx1">
              <a:lumMod val="50000"/>
              <a:lumOff val="5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dirty="0"/>
              <a:t>Click to edit Master text styles</a:t>
            </a:r>
          </a:p>
        </p:txBody>
      </p:sp>
      <p:sp>
        <p:nvSpPr>
          <p:cNvPr id="10" name="Title 1">
            <a:extLst>
              <a:ext uri="{FF2B5EF4-FFF2-40B4-BE49-F238E27FC236}">
                <a16:creationId xmlns:a16="http://schemas.microsoft.com/office/drawing/2014/main" id="{A6103830-7778-CF4F-8EF0-8B377193CDEF}"/>
              </a:ext>
            </a:extLst>
          </p:cNvPr>
          <p:cNvSpPr>
            <a:spLocks noGrp="1"/>
          </p:cNvSpPr>
          <p:nvPr>
            <p:ph type="title"/>
          </p:nvPr>
        </p:nvSpPr>
        <p:spPr>
          <a:xfrm>
            <a:off x="2334459" y="2605213"/>
            <a:ext cx="7523082"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en-GB" dirty="0"/>
              <a:t>Click to edit Master title style</a:t>
            </a:r>
            <a:endParaRPr lang="en-US" dirty="0"/>
          </a:p>
        </p:txBody>
      </p:sp>
      <p:grpSp>
        <p:nvGrpSpPr>
          <p:cNvPr id="2" name="Group 1">
            <a:extLst>
              <a:ext uri="{FF2B5EF4-FFF2-40B4-BE49-F238E27FC236}">
                <a16:creationId xmlns:a16="http://schemas.microsoft.com/office/drawing/2014/main" id="{51C9EEF5-F7BD-8146-B1E3-4A27859E04D8}"/>
              </a:ext>
            </a:extLst>
          </p:cNvPr>
          <p:cNvGrpSpPr/>
          <p:nvPr userDrawn="1"/>
        </p:nvGrpSpPr>
        <p:grpSpPr>
          <a:xfrm>
            <a:off x="318363" y="6395868"/>
            <a:ext cx="11684959" cy="278777"/>
            <a:chOff x="318363" y="6395868"/>
            <a:chExt cx="11684959" cy="278777"/>
          </a:xfrm>
        </p:grpSpPr>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2D556FC0-9C73-A34B-B1CA-5BAA0AEEC8F0}"/>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grpSp>
    </p:spTree>
    <p:extLst>
      <p:ext uri="{BB962C8B-B14F-4D97-AF65-F5344CB8AC3E}">
        <p14:creationId xmlns:p14="http://schemas.microsoft.com/office/powerpoint/2010/main" val="30950267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apittel — Stil 03, bilder x3, rosa">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D87A7C-6E51-5A49-8EC0-188415EA1F86}"/>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ED1AF290-9DBA-8248-A1E7-18D5567B3E2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678765FC-8DFF-9F49-AAFD-FEE9BE7987E1}"/>
              </a:ext>
            </a:extLst>
          </p:cNvPr>
          <p:cNvSpPr>
            <a:spLocks noGrp="1"/>
          </p:cNvSpPr>
          <p:nvPr>
            <p:ph type="title"/>
          </p:nvPr>
        </p:nvSpPr>
        <p:spPr>
          <a:xfrm>
            <a:off x="381000" y="448734"/>
            <a:ext cx="5169344" cy="1163395"/>
          </a:xfrm>
          <a:prstGeom prst="rect">
            <a:avLst/>
          </a:prstGeom>
        </p:spPr>
        <p:txBody>
          <a:bodyPr wrap="square" lIns="0" tIns="0" rIns="0" bIns="0">
            <a:spAutoFit/>
          </a:bodyPr>
          <a:lstStyle>
            <a:lvl1pPr>
              <a:defRPr sz="4200"/>
            </a:lvl1pPr>
          </a:lstStyle>
          <a:p>
            <a:r>
              <a:rPr lang="en-GB"/>
              <a:t>Click to edit Master title style</a:t>
            </a:r>
            <a:endParaRPr lang="en-US" dirty="0"/>
          </a:p>
        </p:txBody>
      </p:sp>
      <p:sp>
        <p:nvSpPr>
          <p:cNvPr id="10" name="Content Placeholder 2">
            <a:extLst>
              <a:ext uri="{FF2B5EF4-FFF2-40B4-BE49-F238E27FC236}">
                <a16:creationId xmlns:a16="http://schemas.microsoft.com/office/drawing/2014/main" id="{3AF66973-CBDB-0C40-92C0-6247CC623506}"/>
              </a:ext>
            </a:extLst>
          </p:cNvPr>
          <p:cNvSpPr>
            <a:spLocks noGrp="1"/>
          </p:cNvSpPr>
          <p:nvPr>
            <p:ph idx="11"/>
          </p:nvPr>
        </p:nvSpPr>
        <p:spPr>
          <a:xfrm>
            <a:off x="8619658" y="448734"/>
            <a:ext cx="3094891" cy="4455775"/>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2" name="Content Placeholder 2">
            <a:extLst>
              <a:ext uri="{FF2B5EF4-FFF2-40B4-BE49-F238E27FC236}">
                <a16:creationId xmlns:a16="http://schemas.microsoft.com/office/drawing/2014/main" id="{AF094C78-2453-D94D-B267-9D38AB25CDFC}"/>
              </a:ext>
            </a:extLst>
          </p:cNvPr>
          <p:cNvSpPr>
            <a:spLocks noGrp="1"/>
          </p:cNvSpPr>
          <p:nvPr>
            <p:ph idx="12"/>
          </p:nvPr>
        </p:nvSpPr>
        <p:spPr>
          <a:xfrm>
            <a:off x="5041454" y="2519394"/>
            <a:ext cx="2616380" cy="3753517"/>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3" name="Content Placeholder 2">
            <a:extLst>
              <a:ext uri="{FF2B5EF4-FFF2-40B4-BE49-F238E27FC236}">
                <a16:creationId xmlns:a16="http://schemas.microsoft.com/office/drawing/2014/main" id="{A7C29799-AE27-084B-9358-9EBB5650044E}"/>
              </a:ext>
            </a:extLst>
          </p:cNvPr>
          <p:cNvSpPr>
            <a:spLocks noGrp="1"/>
          </p:cNvSpPr>
          <p:nvPr>
            <p:ph idx="13"/>
          </p:nvPr>
        </p:nvSpPr>
        <p:spPr>
          <a:xfrm>
            <a:off x="318363" y="2519395"/>
            <a:ext cx="3761268" cy="2468242"/>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Tree>
    <p:extLst>
      <p:ext uri="{BB962C8B-B14F-4D97-AF65-F5344CB8AC3E}">
        <p14:creationId xmlns:p14="http://schemas.microsoft.com/office/powerpoint/2010/main" val="3193157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itle, illus, mørkt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pic>
        <p:nvPicPr>
          <p:cNvPr id="10" name="Picture 9">
            <a:extLst>
              <a:ext uri="{FF2B5EF4-FFF2-40B4-BE49-F238E27FC236}">
                <a16:creationId xmlns:a16="http://schemas.microsoft.com/office/drawing/2014/main" id="{E67884FD-15BE-B84A-B612-2B6352BB0BCB}"/>
              </a:ext>
            </a:extLst>
          </p:cNvPr>
          <p:cNvPicPr>
            <a:picLocks noChangeAspect="1"/>
          </p:cNvPicPr>
          <p:nvPr userDrawn="1"/>
        </p:nvPicPr>
        <p:blipFill>
          <a:blip r:embed="rId3"/>
          <a:stretch>
            <a:fillRect/>
          </a:stretch>
        </p:blipFill>
        <p:spPr>
          <a:xfrm>
            <a:off x="3999739" y="576263"/>
            <a:ext cx="8767742" cy="8767742"/>
          </a:xfrm>
          <a:prstGeom prst="rect">
            <a:avLst/>
          </a:prstGeom>
        </p:spPr>
      </p:pic>
    </p:spTree>
    <p:extLst>
      <p:ext uri="{BB962C8B-B14F-4D97-AF65-F5344CB8AC3E}">
        <p14:creationId xmlns:p14="http://schemas.microsoft.com/office/powerpoint/2010/main" val="19233070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apittel — Stil 03, bilder x3, blå">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D14E2D57-3C6B-EF46-9B64-AE65D254230D}"/>
              </a:ext>
            </a:extLst>
          </p:cNvPr>
          <p:cNvSpPr>
            <a:spLocks noGrp="1"/>
          </p:cNvSpPr>
          <p:nvPr>
            <p:ph type="title"/>
          </p:nvPr>
        </p:nvSpPr>
        <p:spPr>
          <a:xfrm>
            <a:off x="381000" y="448734"/>
            <a:ext cx="5169344" cy="1163395"/>
          </a:xfrm>
          <a:prstGeom prst="rect">
            <a:avLst/>
          </a:prstGeom>
        </p:spPr>
        <p:txBody>
          <a:bodyPr wrap="square" lIns="0" tIns="0" rIns="0" bIns="0">
            <a:spAutoFit/>
          </a:bodyPr>
          <a:lstStyle>
            <a:lvl1pPr>
              <a:defRPr sz="4200">
                <a:solidFill>
                  <a:schemeClr val="bg2"/>
                </a:solidFill>
              </a:defRPr>
            </a:lvl1pPr>
          </a:lstStyle>
          <a:p>
            <a:r>
              <a:rPr lang="en-GB"/>
              <a:t>Click to edit Master title style</a:t>
            </a:r>
            <a:endParaRPr lang="en-US" dirty="0"/>
          </a:p>
        </p:txBody>
      </p:sp>
      <p:sp>
        <p:nvSpPr>
          <p:cNvPr id="6" name="Content Placeholder 2">
            <a:extLst>
              <a:ext uri="{FF2B5EF4-FFF2-40B4-BE49-F238E27FC236}">
                <a16:creationId xmlns:a16="http://schemas.microsoft.com/office/drawing/2014/main" id="{40A35338-B959-D041-AAA8-C5D9E536FA46}"/>
              </a:ext>
            </a:extLst>
          </p:cNvPr>
          <p:cNvSpPr>
            <a:spLocks noGrp="1"/>
          </p:cNvSpPr>
          <p:nvPr>
            <p:ph idx="11"/>
          </p:nvPr>
        </p:nvSpPr>
        <p:spPr>
          <a:xfrm>
            <a:off x="8619658" y="448734"/>
            <a:ext cx="3094891" cy="4455775"/>
          </a:xfrm>
          <a:prstGeom prst="rect">
            <a:avLst/>
          </a:prstGeom>
          <a:solidFill>
            <a:schemeClr val="tx2">
              <a:lumMod val="20000"/>
              <a:lumOff val="8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9" name="Content Placeholder 2">
            <a:extLst>
              <a:ext uri="{FF2B5EF4-FFF2-40B4-BE49-F238E27FC236}">
                <a16:creationId xmlns:a16="http://schemas.microsoft.com/office/drawing/2014/main" id="{3280FB6F-6A83-4D49-9ECA-C1657278E035}"/>
              </a:ext>
            </a:extLst>
          </p:cNvPr>
          <p:cNvSpPr>
            <a:spLocks noGrp="1"/>
          </p:cNvSpPr>
          <p:nvPr>
            <p:ph idx="12"/>
          </p:nvPr>
        </p:nvSpPr>
        <p:spPr>
          <a:xfrm>
            <a:off x="5041454" y="2519394"/>
            <a:ext cx="2616380" cy="3753517"/>
          </a:xfrm>
          <a:prstGeom prst="rect">
            <a:avLst/>
          </a:prstGeom>
          <a:solidFill>
            <a:schemeClr val="tx2">
              <a:lumMod val="20000"/>
              <a:lumOff val="8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
        <p:nvSpPr>
          <p:cNvPr id="10" name="Content Placeholder 2">
            <a:extLst>
              <a:ext uri="{FF2B5EF4-FFF2-40B4-BE49-F238E27FC236}">
                <a16:creationId xmlns:a16="http://schemas.microsoft.com/office/drawing/2014/main" id="{F3742237-8089-1E48-8615-FB9702B5D5CF}"/>
              </a:ext>
            </a:extLst>
          </p:cNvPr>
          <p:cNvSpPr>
            <a:spLocks noGrp="1"/>
          </p:cNvSpPr>
          <p:nvPr>
            <p:ph idx="13"/>
          </p:nvPr>
        </p:nvSpPr>
        <p:spPr>
          <a:xfrm>
            <a:off x="318363" y="2519395"/>
            <a:ext cx="3761268" cy="2468242"/>
          </a:xfrm>
          <a:prstGeom prst="rect">
            <a:avLst/>
          </a:prstGeom>
          <a:solidFill>
            <a:schemeClr val="tx2">
              <a:lumMod val="20000"/>
              <a:lumOff val="8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Tree>
    <p:extLst>
      <p:ext uri="{BB962C8B-B14F-4D97-AF65-F5344CB8AC3E}">
        <p14:creationId xmlns:p14="http://schemas.microsoft.com/office/powerpoint/2010/main" val="33855278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apittel — Stil 04, illus, mørke blå">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7" name="TextBox 6">
            <a:extLst>
              <a:ext uri="{FF2B5EF4-FFF2-40B4-BE49-F238E27FC236}">
                <a16:creationId xmlns:a16="http://schemas.microsoft.com/office/drawing/2014/main" id="{51E1D26D-26E0-014C-A6A5-6A62824C3329}"/>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6" name="Title 1">
            <a:extLst>
              <a:ext uri="{FF2B5EF4-FFF2-40B4-BE49-F238E27FC236}">
                <a16:creationId xmlns:a16="http://schemas.microsoft.com/office/drawing/2014/main" id="{434CDB07-C770-FE49-B8D4-ABBF2BA22E2D}"/>
              </a:ext>
            </a:extLst>
          </p:cNvPr>
          <p:cNvSpPr>
            <a:spLocks noGrp="1"/>
          </p:cNvSpPr>
          <p:nvPr>
            <p:ph type="title"/>
          </p:nvPr>
        </p:nvSpPr>
        <p:spPr>
          <a:xfrm>
            <a:off x="381000" y="448734"/>
            <a:ext cx="4670580" cy="1163395"/>
          </a:xfrm>
          <a:prstGeom prst="rect">
            <a:avLst/>
          </a:prstGeom>
        </p:spPr>
        <p:txBody>
          <a:bodyPr wrap="square" lIns="0" tIns="0" rIns="0" bIns="0">
            <a:spAutoFit/>
          </a:bodyPr>
          <a:lstStyle>
            <a:lvl1pPr>
              <a:defRPr sz="4200">
                <a:solidFill>
                  <a:schemeClr val="bg2"/>
                </a:solidFill>
              </a:defRPr>
            </a:lvl1pPr>
          </a:lstStyle>
          <a:p>
            <a:r>
              <a:rPr lang="en-GB"/>
              <a:t>Click to edit Master title style</a:t>
            </a:r>
            <a:endParaRPr lang="en-US" dirty="0"/>
          </a:p>
        </p:txBody>
      </p:sp>
      <p:pic>
        <p:nvPicPr>
          <p:cNvPr id="9" name="Picture 8">
            <a:extLst>
              <a:ext uri="{FF2B5EF4-FFF2-40B4-BE49-F238E27FC236}">
                <a16:creationId xmlns:a16="http://schemas.microsoft.com/office/drawing/2014/main" id="{FCBC5183-469C-094B-95D1-E3EA395C4E0B}"/>
              </a:ext>
            </a:extLst>
          </p:cNvPr>
          <p:cNvPicPr>
            <a:picLocks noChangeAspect="1"/>
          </p:cNvPicPr>
          <p:nvPr userDrawn="1"/>
        </p:nvPicPr>
        <p:blipFill>
          <a:blip r:embed="rId3"/>
          <a:stretch>
            <a:fillRect/>
          </a:stretch>
        </p:blipFill>
        <p:spPr>
          <a:xfrm>
            <a:off x="4345033" y="364800"/>
            <a:ext cx="6309844" cy="6309844"/>
          </a:xfrm>
          <a:prstGeom prst="rect">
            <a:avLst/>
          </a:prstGeom>
        </p:spPr>
      </p:pic>
      <p:pic>
        <p:nvPicPr>
          <p:cNvPr id="8" name="Picture 7">
            <a:extLst>
              <a:ext uri="{FF2B5EF4-FFF2-40B4-BE49-F238E27FC236}">
                <a16:creationId xmlns:a16="http://schemas.microsoft.com/office/drawing/2014/main" id="{01A31BE5-2635-974B-9B73-0CF962E9D9CB}"/>
              </a:ext>
            </a:extLst>
          </p:cNvPr>
          <p:cNvPicPr>
            <a:picLocks noChangeAspect="1"/>
          </p:cNvPicPr>
          <p:nvPr userDrawn="1"/>
        </p:nvPicPr>
        <p:blipFill>
          <a:blip r:embed="rId4"/>
          <a:stretch>
            <a:fillRect/>
          </a:stretch>
        </p:blipFill>
        <p:spPr>
          <a:xfrm>
            <a:off x="1042891" y="1360904"/>
            <a:ext cx="5617485" cy="5617485"/>
          </a:xfrm>
          <a:prstGeom prst="rect">
            <a:avLst/>
          </a:prstGeom>
        </p:spPr>
      </p:pic>
    </p:spTree>
    <p:extLst>
      <p:ext uri="{BB962C8B-B14F-4D97-AF65-F5344CB8AC3E}">
        <p14:creationId xmlns:p14="http://schemas.microsoft.com/office/powerpoint/2010/main" val="32161544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apittel — Stil 04, illus, rosa">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D87A7C-6E51-5A49-8EC0-188415EA1F86}"/>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ED1AF290-9DBA-8248-A1E7-18D5567B3E2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678765FC-8DFF-9F49-AAFD-FEE9BE7987E1}"/>
              </a:ext>
            </a:extLst>
          </p:cNvPr>
          <p:cNvSpPr>
            <a:spLocks noGrp="1"/>
          </p:cNvSpPr>
          <p:nvPr>
            <p:ph type="title"/>
          </p:nvPr>
        </p:nvSpPr>
        <p:spPr>
          <a:xfrm>
            <a:off x="381000" y="448734"/>
            <a:ext cx="3973590" cy="1745093"/>
          </a:xfrm>
          <a:prstGeom prst="rect">
            <a:avLst/>
          </a:prstGeom>
        </p:spPr>
        <p:txBody>
          <a:bodyPr wrap="square" lIns="0" tIns="0" rIns="0" bIns="0">
            <a:spAutoFit/>
          </a:bodyPr>
          <a:lstStyle>
            <a:lvl1pPr>
              <a:defRPr sz="4200"/>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C708621E-094D-ED43-9C47-EF5072EBCB6F}"/>
              </a:ext>
            </a:extLst>
          </p:cNvPr>
          <p:cNvPicPr>
            <a:picLocks noChangeAspect="1"/>
          </p:cNvPicPr>
          <p:nvPr userDrawn="1"/>
        </p:nvPicPr>
        <p:blipFill>
          <a:blip r:embed="rId3"/>
          <a:stretch>
            <a:fillRect/>
          </a:stretch>
        </p:blipFill>
        <p:spPr>
          <a:xfrm>
            <a:off x="6313358" y="2072892"/>
            <a:ext cx="4509420" cy="4509420"/>
          </a:xfrm>
          <a:prstGeom prst="rect">
            <a:avLst/>
          </a:prstGeom>
        </p:spPr>
      </p:pic>
      <p:pic>
        <p:nvPicPr>
          <p:cNvPr id="3" name="Picture 2">
            <a:extLst>
              <a:ext uri="{FF2B5EF4-FFF2-40B4-BE49-F238E27FC236}">
                <a16:creationId xmlns:a16="http://schemas.microsoft.com/office/drawing/2014/main" id="{145AB1A0-7B99-624F-A838-22032F54D3CD}"/>
              </a:ext>
            </a:extLst>
          </p:cNvPr>
          <p:cNvPicPr>
            <a:picLocks noChangeAspect="1"/>
          </p:cNvPicPr>
          <p:nvPr userDrawn="1"/>
        </p:nvPicPr>
        <p:blipFill>
          <a:blip r:embed="rId4"/>
          <a:stretch>
            <a:fillRect/>
          </a:stretch>
        </p:blipFill>
        <p:spPr>
          <a:xfrm>
            <a:off x="3271604" y="436456"/>
            <a:ext cx="6236877" cy="6236877"/>
          </a:xfrm>
          <a:prstGeom prst="rect">
            <a:avLst/>
          </a:prstGeom>
        </p:spPr>
      </p:pic>
      <p:pic>
        <p:nvPicPr>
          <p:cNvPr id="11" name="Picture 10">
            <a:extLst>
              <a:ext uri="{FF2B5EF4-FFF2-40B4-BE49-F238E27FC236}">
                <a16:creationId xmlns:a16="http://schemas.microsoft.com/office/drawing/2014/main" id="{703C09E5-E5CE-124B-90F4-706AC7B6D0E0}"/>
              </a:ext>
            </a:extLst>
          </p:cNvPr>
          <p:cNvPicPr>
            <a:picLocks noChangeAspect="1"/>
          </p:cNvPicPr>
          <p:nvPr userDrawn="1"/>
        </p:nvPicPr>
        <p:blipFill>
          <a:blip r:embed="rId5"/>
          <a:stretch>
            <a:fillRect/>
          </a:stretch>
        </p:blipFill>
        <p:spPr>
          <a:xfrm>
            <a:off x="1696151" y="2072892"/>
            <a:ext cx="4785108" cy="4785108"/>
          </a:xfrm>
          <a:prstGeom prst="rect">
            <a:avLst/>
          </a:prstGeom>
        </p:spPr>
      </p:pic>
    </p:spTree>
    <p:extLst>
      <p:ext uri="{BB962C8B-B14F-4D97-AF65-F5344CB8AC3E}">
        <p14:creationId xmlns:p14="http://schemas.microsoft.com/office/powerpoint/2010/main" val="24018638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Kapittel — Stil 04, illus, blå">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D14E2D57-3C6B-EF46-9B64-AE65D254230D}"/>
              </a:ext>
            </a:extLst>
          </p:cNvPr>
          <p:cNvSpPr>
            <a:spLocks noGrp="1"/>
          </p:cNvSpPr>
          <p:nvPr>
            <p:ph type="title"/>
          </p:nvPr>
        </p:nvSpPr>
        <p:spPr>
          <a:xfrm>
            <a:off x="381000" y="448734"/>
            <a:ext cx="4504326" cy="1163395"/>
          </a:xfrm>
          <a:prstGeom prst="rect">
            <a:avLst/>
          </a:prstGeom>
        </p:spPr>
        <p:txBody>
          <a:bodyPr wrap="square" lIns="0" tIns="0" rIns="0" bIns="0">
            <a:spAutoFit/>
          </a:bodyPr>
          <a:lstStyle>
            <a:lvl1pPr>
              <a:defRPr sz="4200">
                <a:solidFill>
                  <a:schemeClr val="bg2"/>
                </a:solidFill>
              </a:defRPr>
            </a:lvl1pPr>
          </a:lstStyle>
          <a:p>
            <a:r>
              <a:rPr lang="en-GB"/>
              <a:t>Click to edit Master title style</a:t>
            </a:r>
            <a:endParaRPr lang="en-US" dirty="0"/>
          </a:p>
        </p:txBody>
      </p:sp>
      <p:pic>
        <p:nvPicPr>
          <p:cNvPr id="3" name="Picture 2">
            <a:extLst>
              <a:ext uri="{FF2B5EF4-FFF2-40B4-BE49-F238E27FC236}">
                <a16:creationId xmlns:a16="http://schemas.microsoft.com/office/drawing/2014/main" id="{15FB9492-7C14-A94F-94DA-BF9AB61E7E2B}"/>
              </a:ext>
            </a:extLst>
          </p:cNvPr>
          <p:cNvPicPr>
            <a:picLocks noChangeAspect="1"/>
          </p:cNvPicPr>
          <p:nvPr userDrawn="1"/>
        </p:nvPicPr>
        <p:blipFill>
          <a:blip r:embed="rId3"/>
          <a:stretch>
            <a:fillRect/>
          </a:stretch>
        </p:blipFill>
        <p:spPr>
          <a:xfrm>
            <a:off x="645834" y="0"/>
            <a:ext cx="10601925" cy="10601925"/>
          </a:xfrm>
          <a:prstGeom prst="rect">
            <a:avLst/>
          </a:prstGeom>
        </p:spPr>
      </p:pic>
    </p:spTree>
    <p:extLst>
      <p:ext uri="{BB962C8B-B14F-4D97-AF65-F5344CB8AC3E}">
        <p14:creationId xmlns:p14="http://schemas.microsoft.com/office/powerpoint/2010/main" val="317286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Kapittel — Stil 04, illus, grønn">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BC1482-B6FA-164A-8A4B-4281B8A6097F}"/>
              </a:ext>
            </a:extLst>
          </p:cNvPr>
          <p:cNvPicPr>
            <a:picLocks noChangeAspect="1"/>
          </p:cNvPicPr>
          <p:nvPr userDrawn="1"/>
        </p:nvPicPr>
        <p:blipFill>
          <a:blip r:embed="rId2"/>
          <a:stretch>
            <a:fillRect/>
          </a:stretch>
        </p:blipFill>
        <p:spPr>
          <a:xfrm>
            <a:off x="201252" y="1331162"/>
            <a:ext cx="11789496" cy="11789496"/>
          </a:xfrm>
          <a:prstGeom prst="rect">
            <a:avLst/>
          </a:prstGeom>
        </p:spPr>
      </p:pic>
      <p:pic>
        <p:nvPicPr>
          <p:cNvPr id="8" name="Picture 7">
            <a:extLst>
              <a:ext uri="{FF2B5EF4-FFF2-40B4-BE49-F238E27FC236}">
                <a16:creationId xmlns:a16="http://schemas.microsoft.com/office/drawing/2014/main" id="{35130532-B577-3E41-8F64-4B6C6D3DBC70}"/>
              </a:ext>
            </a:extLst>
          </p:cNvPr>
          <p:cNvPicPr>
            <a:picLocks noChangeAspect="1"/>
          </p:cNvPicPr>
          <p:nvPr userDrawn="1"/>
        </p:nvPicPr>
        <p:blipFill>
          <a:blip r:embed="rId3"/>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1FB725F8-F687-BC43-BB4E-1B8A2FB42803}"/>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C1ABBB95-1D12-C140-8C34-82C79299AC53}"/>
              </a:ext>
            </a:extLst>
          </p:cNvPr>
          <p:cNvSpPr>
            <a:spLocks noGrp="1"/>
          </p:cNvSpPr>
          <p:nvPr>
            <p:ph type="title"/>
          </p:nvPr>
        </p:nvSpPr>
        <p:spPr>
          <a:xfrm>
            <a:off x="381000" y="448734"/>
            <a:ext cx="5169344" cy="1163395"/>
          </a:xfrm>
          <a:prstGeom prst="rect">
            <a:avLst/>
          </a:prstGeom>
        </p:spPr>
        <p:txBody>
          <a:bodyPr wrap="square" lIns="0" tIns="0" rIns="0" bIns="0">
            <a:spAutoFit/>
          </a:bodyPr>
          <a:lstStyle>
            <a:lvl1pPr>
              <a:defRPr sz="4200"/>
            </a:lvl1pPr>
          </a:lstStyle>
          <a:p>
            <a:r>
              <a:rPr lang="en-GB"/>
              <a:t>Click to edit Master title style</a:t>
            </a:r>
            <a:endParaRPr lang="en-US" dirty="0"/>
          </a:p>
        </p:txBody>
      </p:sp>
    </p:spTree>
    <p:extLst>
      <p:ext uri="{BB962C8B-B14F-4D97-AF65-F5344CB8AC3E}">
        <p14:creationId xmlns:p14="http://schemas.microsoft.com/office/powerpoint/2010/main" val="10501963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9406D-A54A-4620-A9ED-96FC0742005F}" type="datetimeFigureOut">
              <a:rPr lang="nb-NO" smtClean="0"/>
              <a:t>21.09.2020</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880D5818-7547-4B03-8C07-E721AC68D36E}" type="slidenum">
              <a:rPr lang="nb-NO" smtClean="0"/>
              <a:t>‹#›</a:t>
            </a:fld>
            <a:endParaRPr lang="nb-NO"/>
          </a:p>
        </p:txBody>
      </p:sp>
    </p:spTree>
    <p:extLst>
      <p:ext uri="{BB962C8B-B14F-4D97-AF65-F5344CB8AC3E}">
        <p14:creationId xmlns:p14="http://schemas.microsoft.com/office/powerpoint/2010/main" val="16558227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 Logo, mørke blå">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1685D5-3BFF-DF49-A3AF-AF64445DD642}"/>
              </a:ext>
            </a:extLst>
          </p:cNvPr>
          <p:cNvPicPr>
            <a:picLocks noChangeAspect="1"/>
          </p:cNvPicPr>
          <p:nvPr userDrawn="1"/>
        </p:nvPicPr>
        <p:blipFill>
          <a:blip r:embed="rId2"/>
          <a:stretch>
            <a:fillRect/>
          </a:stretch>
        </p:blipFill>
        <p:spPr>
          <a:xfrm>
            <a:off x="3353114" y="2744866"/>
            <a:ext cx="5565804" cy="1150664"/>
          </a:xfrm>
          <a:prstGeom prst="rect">
            <a:avLst/>
          </a:prstGeom>
        </p:spPr>
      </p:pic>
    </p:spTree>
    <p:extLst>
      <p:ext uri="{BB962C8B-B14F-4D97-AF65-F5344CB8AC3E}">
        <p14:creationId xmlns:p14="http://schemas.microsoft.com/office/powerpoint/2010/main" val="6111650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 Logo, blå">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4307E-D053-E144-B6A9-42704EF8B96B}"/>
              </a:ext>
            </a:extLst>
          </p:cNvPr>
          <p:cNvPicPr>
            <a:picLocks noChangeAspect="1"/>
          </p:cNvPicPr>
          <p:nvPr userDrawn="1"/>
        </p:nvPicPr>
        <p:blipFill>
          <a:blip r:embed="rId2"/>
          <a:stretch>
            <a:fillRect/>
          </a:stretch>
        </p:blipFill>
        <p:spPr>
          <a:xfrm>
            <a:off x="3353114" y="2744866"/>
            <a:ext cx="5565804" cy="1150664"/>
          </a:xfrm>
          <a:prstGeom prst="rect">
            <a:avLst/>
          </a:prstGeom>
        </p:spPr>
      </p:pic>
    </p:spTree>
    <p:extLst>
      <p:ext uri="{BB962C8B-B14F-4D97-AF65-F5344CB8AC3E}">
        <p14:creationId xmlns:p14="http://schemas.microsoft.com/office/powerpoint/2010/main" val="23599876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 Logo, rosa">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1E2632-2086-2D45-BFFF-C66E88E84466}"/>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24704151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 Logo, gull">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4C4608-F93D-664F-AD75-8C880C927208}"/>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3895018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itle, illus,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F06847A4-F521-0F42-9784-91398EC3A925}"/>
              </a:ext>
            </a:extLst>
          </p:cNvPr>
          <p:cNvPicPr>
            <a:picLocks noChangeAspect="1"/>
          </p:cNvPicPr>
          <p:nvPr userDrawn="1"/>
        </p:nvPicPr>
        <p:blipFill>
          <a:blip r:embed="rId3"/>
          <a:stretch>
            <a:fillRect/>
          </a:stretch>
        </p:blipFill>
        <p:spPr>
          <a:xfrm>
            <a:off x="5580797" y="537948"/>
            <a:ext cx="6320051" cy="6320051"/>
          </a:xfrm>
          <a:prstGeom prst="rect">
            <a:avLst/>
          </a:prstGeom>
        </p:spPr>
      </p:pic>
    </p:spTree>
    <p:extLst>
      <p:ext uri="{BB962C8B-B14F-4D97-AF65-F5344CB8AC3E}">
        <p14:creationId xmlns:p14="http://schemas.microsoft.com/office/powerpoint/2010/main" val="29608160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 Logo, grønn">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0DE750-D47F-A74D-A71C-2F67003C19E2}"/>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26298874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Logo, lilla">
    <p:bg>
      <p:bgPr>
        <a:solidFill>
          <a:schemeClr val="accent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2BF31-2731-E145-AAD9-8212C970FA98}"/>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17924583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Title, mørke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11806971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Title,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2715494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Title,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24929815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Title, gull">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22669513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Title,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23169642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Title,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27837685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itle, illus, mørkt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pic>
        <p:nvPicPr>
          <p:cNvPr id="10" name="Picture 9">
            <a:extLst>
              <a:ext uri="{FF2B5EF4-FFF2-40B4-BE49-F238E27FC236}">
                <a16:creationId xmlns:a16="http://schemas.microsoft.com/office/drawing/2014/main" id="{E67884FD-15BE-B84A-B612-2B6352BB0BCB}"/>
              </a:ext>
            </a:extLst>
          </p:cNvPr>
          <p:cNvPicPr>
            <a:picLocks noChangeAspect="1"/>
          </p:cNvPicPr>
          <p:nvPr userDrawn="1"/>
        </p:nvPicPr>
        <p:blipFill>
          <a:blip r:embed="rId3"/>
          <a:stretch>
            <a:fillRect/>
          </a:stretch>
        </p:blipFill>
        <p:spPr>
          <a:xfrm>
            <a:off x="3999739" y="576263"/>
            <a:ext cx="8767742" cy="8767742"/>
          </a:xfrm>
          <a:prstGeom prst="rect">
            <a:avLst/>
          </a:prstGeom>
        </p:spPr>
      </p:pic>
    </p:spTree>
    <p:extLst>
      <p:ext uri="{BB962C8B-B14F-4D97-AF65-F5344CB8AC3E}">
        <p14:creationId xmlns:p14="http://schemas.microsoft.com/office/powerpoint/2010/main" val="2310850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Title, illus,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F06847A4-F521-0F42-9784-91398EC3A925}"/>
              </a:ext>
            </a:extLst>
          </p:cNvPr>
          <p:cNvPicPr>
            <a:picLocks noChangeAspect="1"/>
          </p:cNvPicPr>
          <p:nvPr userDrawn="1"/>
        </p:nvPicPr>
        <p:blipFill>
          <a:blip r:embed="rId3"/>
          <a:stretch>
            <a:fillRect/>
          </a:stretch>
        </p:blipFill>
        <p:spPr>
          <a:xfrm>
            <a:off x="5580797" y="537948"/>
            <a:ext cx="6320051" cy="6320051"/>
          </a:xfrm>
          <a:prstGeom prst="rect">
            <a:avLst/>
          </a:prstGeom>
        </p:spPr>
      </p:pic>
    </p:spTree>
    <p:extLst>
      <p:ext uri="{BB962C8B-B14F-4D97-AF65-F5344CB8AC3E}">
        <p14:creationId xmlns:p14="http://schemas.microsoft.com/office/powerpoint/2010/main" val="4068855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itle, illus,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pic>
        <p:nvPicPr>
          <p:cNvPr id="8" name="Picture 7">
            <a:extLst>
              <a:ext uri="{FF2B5EF4-FFF2-40B4-BE49-F238E27FC236}">
                <a16:creationId xmlns:a16="http://schemas.microsoft.com/office/drawing/2014/main" id="{4F6CAD0F-994B-134B-8023-2CFEE5239741}"/>
              </a:ext>
            </a:extLst>
          </p:cNvPr>
          <p:cNvPicPr>
            <a:picLocks noChangeAspect="1"/>
          </p:cNvPicPr>
          <p:nvPr userDrawn="1"/>
        </p:nvPicPr>
        <p:blipFill>
          <a:blip r:embed="rId3"/>
          <a:stretch>
            <a:fillRect/>
          </a:stretch>
        </p:blipFill>
        <p:spPr>
          <a:xfrm>
            <a:off x="5777551" y="375313"/>
            <a:ext cx="6482687" cy="6482687"/>
          </a:xfrm>
          <a:prstGeom prst="rect">
            <a:avLst/>
          </a:prstGeom>
        </p:spPr>
      </p:pic>
    </p:spTree>
    <p:extLst>
      <p:ext uri="{BB962C8B-B14F-4D97-AF65-F5344CB8AC3E}">
        <p14:creationId xmlns:p14="http://schemas.microsoft.com/office/powerpoint/2010/main" val="20558476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 Title, illus,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pic>
        <p:nvPicPr>
          <p:cNvPr id="8" name="Picture 7">
            <a:extLst>
              <a:ext uri="{FF2B5EF4-FFF2-40B4-BE49-F238E27FC236}">
                <a16:creationId xmlns:a16="http://schemas.microsoft.com/office/drawing/2014/main" id="{4F6CAD0F-994B-134B-8023-2CFEE5239741}"/>
              </a:ext>
            </a:extLst>
          </p:cNvPr>
          <p:cNvPicPr>
            <a:picLocks noChangeAspect="1"/>
          </p:cNvPicPr>
          <p:nvPr userDrawn="1"/>
        </p:nvPicPr>
        <p:blipFill>
          <a:blip r:embed="rId3"/>
          <a:stretch>
            <a:fillRect/>
          </a:stretch>
        </p:blipFill>
        <p:spPr>
          <a:xfrm>
            <a:off x="5777551" y="375313"/>
            <a:ext cx="6482687" cy="6482687"/>
          </a:xfrm>
          <a:prstGeom prst="rect">
            <a:avLst/>
          </a:prstGeom>
        </p:spPr>
      </p:pic>
    </p:spTree>
    <p:extLst>
      <p:ext uri="{BB962C8B-B14F-4D97-AF65-F5344CB8AC3E}">
        <p14:creationId xmlns:p14="http://schemas.microsoft.com/office/powerpoint/2010/main" val="26520450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 Title, illus,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pic>
        <p:nvPicPr>
          <p:cNvPr id="10" name="Picture 9">
            <a:extLst>
              <a:ext uri="{FF2B5EF4-FFF2-40B4-BE49-F238E27FC236}">
                <a16:creationId xmlns:a16="http://schemas.microsoft.com/office/drawing/2014/main" id="{82EAD0AA-D8C0-DF44-8F26-1C5FBFFA77F4}"/>
              </a:ext>
            </a:extLst>
          </p:cNvPr>
          <p:cNvPicPr>
            <a:picLocks noChangeAspect="1"/>
          </p:cNvPicPr>
          <p:nvPr userDrawn="1"/>
        </p:nvPicPr>
        <p:blipFill>
          <a:blip r:embed="rId3"/>
          <a:stretch>
            <a:fillRect/>
          </a:stretch>
        </p:blipFill>
        <p:spPr>
          <a:xfrm>
            <a:off x="5553501" y="576263"/>
            <a:ext cx="6516806" cy="6516806"/>
          </a:xfrm>
          <a:prstGeom prst="rect">
            <a:avLst/>
          </a:prstGeom>
        </p:spPr>
      </p:pic>
    </p:spTree>
    <p:extLst>
      <p:ext uri="{BB962C8B-B14F-4D97-AF65-F5344CB8AC3E}">
        <p14:creationId xmlns:p14="http://schemas.microsoft.com/office/powerpoint/2010/main" val="6709490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Title, illus,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pic>
        <p:nvPicPr>
          <p:cNvPr id="9" name="Picture 8">
            <a:extLst>
              <a:ext uri="{FF2B5EF4-FFF2-40B4-BE49-F238E27FC236}">
                <a16:creationId xmlns:a16="http://schemas.microsoft.com/office/drawing/2014/main" id="{8B81BEA4-BD7C-BF49-80BB-2ED2CFDAD045}"/>
              </a:ext>
            </a:extLst>
          </p:cNvPr>
          <p:cNvPicPr>
            <a:picLocks noChangeAspect="1"/>
          </p:cNvPicPr>
          <p:nvPr userDrawn="1"/>
        </p:nvPicPr>
        <p:blipFill>
          <a:blip r:embed="rId3"/>
          <a:stretch>
            <a:fillRect/>
          </a:stretch>
        </p:blipFill>
        <p:spPr>
          <a:xfrm>
            <a:off x="5463199" y="177421"/>
            <a:ext cx="6858000" cy="6858000"/>
          </a:xfrm>
          <a:prstGeom prst="rect">
            <a:avLst/>
          </a:prstGeom>
        </p:spPr>
      </p:pic>
    </p:spTree>
    <p:extLst>
      <p:ext uri="{BB962C8B-B14F-4D97-AF65-F5344CB8AC3E}">
        <p14:creationId xmlns:p14="http://schemas.microsoft.com/office/powerpoint/2010/main" val="27506428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 Title, bilder, mørkt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6" y="576263"/>
            <a:ext cx="4997948"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306358" y="598220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30462"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62337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
        <p:nvSpPr>
          <p:cNvPr id="8" name="Content Placeholder 2">
            <a:extLst>
              <a:ext uri="{FF2B5EF4-FFF2-40B4-BE49-F238E27FC236}">
                <a16:creationId xmlns:a16="http://schemas.microsoft.com/office/drawing/2014/main" id="{A90A9763-9929-C044-9369-7FE443A812B1}"/>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6991584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Title, bilder,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02094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53462"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8" name="Picture 7">
            <a:extLst>
              <a:ext uri="{FF2B5EF4-FFF2-40B4-BE49-F238E27FC236}">
                <a16:creationId xmlns:a16="http://schemas.microsoft.com/office/drawing/2014/main" id="{DCEE5E50-FE33-5246-B847-B2BEDE5D7E79}"/>
              </a:ext>
            </a:extLst>
          </p:cNvPr>
          <p:cNvPicPr>
            <a:picLocks noChangeAspect="1"/>
          </p:cNvPicPr>
          <p:nvPr userDrawn="1"/>
        </p:nvPicPr>
        <p:blipFill>
          <a:blip r:embed="rId2"/>
          <a:stretch>
            <a:fillRect/>
          </a:stretch>
        </p:blipFill>
        <p:spPr>
          <a:xfrm>
            <a:off x="306358" y="5982203"/>
            <a:ext cx="2400572" cy="496290"/>
          </a:xfrm>
          <a:prstGeom prst="rect">
            <a:avLst/>
          </a:prstGeom>
        </p:spPr>
      </p:pic>
      <p:sp>
        <p:nvSpPr>
          <p:cNvPr id="9" name="TextBox 8">
            <a:extLst>
              <a:ext uri="{FF2B5EF4-FFF2-40B4-BE49-F238E27FC236}">
                <a16:creationId xmlns:a16="http://schemas.microsoft.com/office/drawing/2014/main" id="{78DC189C-7B3D-7447-9283-7F9E69EAC7F6}"/>
              </a:ext>
            </a:extLst>
          </p:cNvPr>
          <p:cNvSpPr txBox="1"/>
          <p:nvPr userDrawn="1"/>
        </p:nvSpPr>
        <p:spPr>
          <a:xfrm>
            <a:off x="4623380" y="6189404"/>
            <a:ext cx="1135976"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
        <p:nvSpPr>
          <p:cNvPr id="10" name="Content Placeholder 2">
            <a:extLst>
              <a:ext uri="{FF2B5EF4-FFF2-40B4-BE49-F238E27FC236}">
                <a16:creationId xmlns:a16="http://schemas.microsoft.com/office/drawing/2014/main" id="{39F1A753-9A81-8B44-95CE-11E3E978E79D}"/>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15750728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Title, bilder,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6" y="576263"/>
            <a:ext cx="5065710"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9822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0D644EDF-345F-6B4D-9A6B-8BCA5BA3C397}"/>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9" name="Content Placeholder 2">
            <a:extLst>
              <a:ext uri="{FF2B5EF4-FFF2-40B4-BE49-F238E27FC236}">
                <a16:creationId xmlns:a16="http://schemas.microsoft.com/office/drawing/2014/main" id="{BA43F3A4-16F7-6B46-AE81-84874961B780}"/>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6567290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Title, bilder, gull">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6" y="576263"/>
            <a:ext cx="5033738"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66252"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8" name="Picture 7">
            <a:extLst>
              <a:ext uri="{FF2B5EF4-FFF2-40B4-BE49-F238E27FC236}">
                <a16:creationId xmlns:a16="http://schemas.microsoft.com/office/drawing/2014/main" id="{4B8DF3AE-84C5-2147-AA07-B2D7E22D20F1}"/>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22B6A912-6F87-824B-91A5-AA0CDC2B9FF1}"/>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6B8C52ED-3D92-1D43-8051-9BB81B380BE5}"/>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34699028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Title, bilder,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052921"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8543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8" name="Picture 7">
            <a:extLst>
              <a:ext uri="{FF2B5EF4-FFF2-40B4-BE49-F238E27FC236}">
                <a16:creationId xmlns:a16="http://schemas.microsoft.com/office/drawing/2014/main" id="{045ACB74-53D9-CA4F-AD36-312C04637D32}"/>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98B69997-7335-E949-BE72-98D296B52171}"/>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6970FD4E-B218-6146-99F8-AFCB02899735}"/>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26835087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Title, bilder,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4995371"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2788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8" name="Picture 7">
            <a:extLst>
              <a:ext uri="{FF2B5EF4-FFF2-40B4-BE49-F238E27FC236}">
                <a16:creationId xmlns:a16="http://schemas.microsoft.com/office/drawing/2014/main" id="{1B783DEF-2B31-4A42-B23B-3B5B4D2B3B77}"/>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FEAF6E70-7BEE-464C-B846-59F4392FD852}"/>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BA2CF4F6-5F01-9341-BDF1-3BC842916C57}"/>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32727221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Tittel sentrert, morke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1910842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itle, illus,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pic>
        <p:nvPicPr>
          <p:cNvPr id="10" name="Picture 9">
            <a:extLst>
              <a:ext uri="{FF2B5EF4-FFF2-40B4-BE49-F238E27FC236}">
                <a16:creationId xmlns:a16="http://schemas.microsoft.com/office/drawing/2014/main" id="{82EAD0AA-D8C0-DF44-8F26-1C5FBFFA77F4}"/>
              </a:ext>
            </a:extLst>
          </p:cNvPr>
          <p:cNvPicPr>
            <a:picLocks noChangeAspect="1"/>
          </p:cNvPicPr>
          <p:nvPr userDrawn="1"/>
        </p:nvPicPr>
        <p:blipFill>
          <a:blip r:embed="rId3"/>
          <a:stretch>
            <a:fillRect/>
          </a:stretch>
        </p:blipFill>
        <p:spPr>
          <a:xfrm>
            <a:off x="5553501" y="576263"/>
            <a:ext cx="6516806" cy="6516806"/>
          </a:xfrm>
          <a:prstGeom prst="rect">
            <a:avLst/>
          </a:prstGeom>
        </p:spPr>
      </p:pic>
    </p:spTree>
    <p:extLst>
      <p:ext uri="{BB962C8B-B14F-4D97-AF65-F5344CB8AC3E}">
        <p14:creationId xmlns:p14="http://schemas.microsoft.com/office/powerpoint/2010/main" val="38288584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 Tittel sentrert,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5069716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Tittel sentrert, gull">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4443047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 Tittel sentrert,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32981675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 Tittel sentrert,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1504573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 Tittel sentrert,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36592806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nnhold — Tittel, tekst, illus 1">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5779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03239264-65D5-DF47-B637-2C5EF0600957}"/>
              </a:ext>
            </a:extLst>
          </p:cNvPr>
          <p:cNvPicPr>
            <a:picLocks noChangeAspect="1"/>
          </p:cNvPicPr>
          <p:nvPr userDrawn="1"/>
        </p:nvPicPr>
        <p:blipFill>
          <a:blip r:embed="rId2"/>
          <a:stretch>
            <a:fillRect/>
          </a:stretch>
        </p:blipFill>
        <p:spPr>
          <a:xfrm>
            <a:off x="5038793" y="-125550"/>
            <a:ext cx="6983550" cy="6983550"/>
          </a:xfrm>
          <a:prstGeom prst="rect">
            <a:avLst/>
          </a:prstGeom>
        </p:spPr>
      </p:pic>
      <p:pic>
        <p:nvPicPr>
          <p:cNvPr id="10" name="Picture 9">
            <a:extLst>
              <a:ext uri="{FF2B5EF4-FFF2-40B4-BE49-F238E27FC236}">
                <a16:creationId xmlns:a16="http://schemas.microsoft.com/office/drawing/2014/main" id="{7A54CE93-9D81-E745-BA84-B4AC7EF0C340}"/>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39C25498-37B1-F24C-BFCC-A158C3596156}"/>
              </a:ext>
            </a:extLst>
          </p:cNvPr>
          <p:cNvSpPr>
            <a:spLocks noGrp="1"/>
          </p:cNvSpPr>
          <p:nvPr>
            <p:ph idx="1"/>
          </p:nvPr>
        </p:nvSpPr>
        <p:spPr>
          <a:xfrm>
            <a:off x="381000" y="1365228"/>
            <a:ext cx="465779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5908582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nhold — Tittel, tekst, illus 2">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8608"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5640398" y="63427"/>
            <a:ext cx="6426552" cy="6426552"/>
          </a:xfrm>
          <a:prstGeom prst="rect">
            <a:avLst/>
          </a:prstGeom>
        </p:spPr>
      </p:pic>
      <p:pic>
        <p:nvPicPr>
          <p:cNvPr id="10" name="Picture 9">
            <a:extLst>
              <a:ext uri="{FF2B5EF4-FFF2-40B4-BE49-F238E27FC236}">
                <a16:creationId xmlns:a16="http://schemas.microsoft.com/office/drawing/2014/main" id="{1F4EEEED-5902-CB4F-A39B-8356CA144298}"/>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BFABD3A6-475F-504B-8385-06ACD55CF010}"/>
              </a:ext>
            </a:extLst>
          </p:cNvPr>
          <p:cNvSpPr>
            <a:spLocks noGrp="1"/>
          </p:cNvSpPr>
          <p:nvPr>
            <p:ph idx="1"/>
          </p:nvPr>
        </p:nvSpPr>
        <p:spPr>
          <a:xfrm>
            <a:off x="381000" y="1365228"/>
            <a:ext cx="4638608"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2104809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nhold — Tittel, tekst, illus 2, V">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38608"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248849" y="63427"/>
            <a:ext cx="6426552" cy="6426552"/>
          </a:xfrm>
          <a:prstGeom prst="rect">
            <a:avLst/>
          </a:prstGeom>
        </p:spPr>
      </p:pic>
      <p:pic>
        <p:nvPicPr>
          <p:cNvPr id="10" name="Picture 9">
            <a:extLst>
              <a:ext uri="{FF2B5EF4-FFF2-40B4-BE49-F238E27FC236}">
                <a16:creationId xmlns:a16="http://schemas.microsoft.com/office/drawing/2014/main" id="{1F4EEEED-5902-CB4F-A39B-8356CA144298}"/>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BFABD3A6-475F-504B-8385-06ACD55CF010}"/>
              </a:ext>
            </a:extLst>
          </p:cNvPr>
          <p:cNvSpPr>
            <a:spLocks noGrp="1"/>
          </p:cNvSpPr>
          <p:nvPr>
            <p:ph idx="1"/>
          </p:nvPr>
        </p:nvSpPr>
        <p:spPr>
          <a:xfrm>
            <a:off x="6096000" y="1365228"/>
            <a:ext cx="4638608"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5670301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nnhold — Tittel, tekst, illus 3">
    <p:bg>
      <p:bgPr>
        <a:solidFill>
          <a:srgbClr val="FFF4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516934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5666569" y="80713"/>
            <a:ext cx="6409266" cy="6409266"/>
          </a:xfrm>
          <a:prstGeom prst="rect">
            <a:avLst/>
          </a:prstGeom>
        </p:spPr>
      </p:pic>
      <p:pic>
        <p:nvPicPr>
          <p:cNvPr id="9" name="Picture 8">
            <a:extLst>
              <a:ext uri="{FF2B5EF4-FFF2-40B4-BE49-F238E27FC236}">
                <a16:creationId xmlns:a16="http://schemas.microsoft.com/office/drawing/2014/main" id="{8A6142C6-06B1-5140-AECD-3533AF2270A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60B7CD5A-FC73-6B47-8A3C-3C9F3708EE40}"/>
              </a:ext>
            </a:extLst>
          </p:cNvPr>
          <p:cNvSpPr>
            <a:spLocks noGrp="1"/>
          </p:cNvSpPr>
          <p:nvPr>
            <p:ph idx="1"/>
          </p:nvPr>
        </p:nvSpPr>
        <p:spPr>
          <a:xfrm>
            <a:off x="381000" y="1365228"/>
            <a:ext cx="516934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5989413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nhold — Tittel, tekst, illus 3, V">
    <p:bg>
      <p:bgPr>
        <a:solidFill>
          <a:srgbClr val="FFF4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516934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472061" y="80713"/>
            <a:ext cx="6409266" cy="6409266"/>
          </a:xfrm>
          <a:prstGeom prst="rect">
            <a:avLst/>
          </a:prstGeom>
        </p:spPr>
      </p:pic>
      <p:pic>
        <p:nvPicPr>
          <p:cNvPr id="9" name="Picture 8">
            <a:extLst>
              <a:ext uri="{FF2B5EF4-FFF2-40B4-BE49-F238E27FC236}">
                <a16:creationId xmlns:a16="http://schemas.microsoft.com/office/drawing/2014/main" id="{8A6142C6-06B1-5140-AECD-3533AF2270A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60B7CD5A-FC73-6B47-8A3C-3C9F3708EE40}"/>
              </a:ext>
            </a:extLst>
          </p:cNvPr>
          <p:cNvSpPr>
            <a:spLocks noGrp="1"/>
          </p:cNvSpPr>
          <p:nvPr>
            <p:ph idx="1"/>
          </p:nvPr>
        </p:nvSpPr>
        <p:spPr>
          <a:xfrm>
            <a:off x="6096000" y="1365228"/>
            <a:ext cx="516934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655776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Title, illus,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pic>
        <p:nvPicPr>
          <p:cNvPr id="9" name="Picture 8">
            <a:extLst>
              <a:ext uri="{FF2B5EF4-FFF2-40B4-BE49-F238E27FC236}">
                <a16:creationId xmlns:a16="http://schemas.microsoft.com/office/drawing/2014/main" id="{8B81BEA4-BD7C-BF49-80BB-2ED2CFDAD045}"/>
              </a:ext>
            </a:extLst>
          </p:cNvPr>
          <p:cNvPicPr>
            <a:picLocks noChangeAspect="1"/>
          </p:cNvPicPr>
          <p:nvPr userDrawn="1"/>
        </p:nvPicPr>
        <p:blipFill>
          <a:blip r:embed="rId3"/>
          <a:stretch>
            <a:fillRect/>
          </a:stretch>
        </p:blipFill>
        <p:spPr>
          <a:xfrm>
            <a:off x="5463199" y="177421"/>
            <a:ext cx="6858000" cy="6858000"/>
          </a:xfrm>
          <a:prstGeom prst="rect">
            <a:avLst/>
          </a:prstGeom>
        </p:spPr>
      </p:pic>
    </p:spTree>
    <p:extLst>
      <p:ext uri="{BB962C8B-B14F-4D97-AF65-F5344CB8AC3E}">
        <p14:creationId xmlns:p14="http://schemas.microsoft.com/office/powerpoint/2010/main" val="36707760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Innhold — Tittel, tekst, illus 4">
    <p:bg>
      <p:bgPr>
        <a:solidFill>
          <a:srgbClr val="FFD49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5779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03239264-65D5-DF47-B637-2C5EF0600957}"/>
              </a:ext>
            </a:extLst>
          </p:cNvPr>
          <p:cNvPicPr>
            <a:picLocks noChangeAspect="1"/>
          </p:cNvPicPr>
          <p:nvPr userDrawn="1"/>
        </p:nvPicPr>
        <p:blipFill>
          <a:blip r:embed="rId2"/>
          <a:stretch>
            <a:fillRect/>
          </a:stretch>
        </p:blipFill>
        <p:spPr>
          <a:xfrm>
            <a:off x="5038793" y="-125550"/>
            <a:ext cx="6983550" cy="6983550"/>
          </a:xfrm>
          <a:prstGeom prst="rect">
            <a:avLst/>
          </a:prstGeom>
        </p:spPr>
      </p:pic>
      <p:pic>
        <p:nvPicPr>
          <p:cNvPr id="10" name="Picture 9">
            <a:extLst>
              <a:ext uri="{FF2B5EF4-FFF2-40B4-BE49-F238E27FC236}">
                <a16:creationId xmlns:a16="http://schemas.microsoft.com/office/drawing/2014/main" id="{53498006-AAC7-634F-8618-ED067885DB60}"/>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BB1E7465-111B-344D-8109-0167321414FC}"/>
              </a:ext>
            </a:extLst>
          </p:cNvPr>
          <p:cNvSpPr>
            <a:spLocks noGrp="1"/>
          </p:cNvSpPr>
          <p:nvPr>
            <p:ph idx="1"/>
          </p:nvPr>
        </p:nvSpPr>
        <p:spPr>
          <a:xfrm>
            <a:off x="381000" y="1365228"/>
            <a:ext cx="465779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065819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nnhold — Tittel, tekst, illus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221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5640398" y="63427"/>
            <a:ext cx="6426552" cy="6426552"/>
          </a:xfrm>
          <a:prstGeom prst="rect">
            <a:avLst/>
          </a:prstGeom>
        </p:spPr>
      </p:pic>
      <p:pic>
        <p:nvPicPr>
          <p:cNvPr id="9" name="Picture 8">
            <a:extLst>
              <a:ext uri="{FF2B5EF4-FFF2-40B4-BE49-F238E27FC236}">
                <a16:creationId xmlns:a16="http://schemas.microsoft.com/office/drawing/2014/main" id="{BBF75D6A-AD0C-D742-B4C9-68C6E8932EF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D7F1FF67-8B27-8443-96C2-F8BDB75A26C3}"/>
              </a:ext>
            </a:extLst>
          </p:cNvPr>
          <p:cNvSpPr>
            <a:spLocks noGrp="1"/>
          </p:cNvSpPr>
          <p:nvPr>
            <p:ph idx="1"/>
          </p:nvPr>
        </p:nvSpPr>
        <p:spPr>
          <a:xfrm>
            <a:off x="381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5608565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nnhold — Tittel, tekst, illus 5, V">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3221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330552" y="63427"/>
            <a:ext cx="6426552" cy="6426552"/>
          </a:xfrm>
          <a:prstGeom prst="rect">
            <a:avLst/>
          </a:prstGeom>
        </p:spPr>
      </p:pic>
      <p:pic>
        <p:nvPicPr>
          <p:cNvPr id="9" name="Picture 8">
            <a:extLst>
              <a:ext uri="{FF2B5EF4-FFF2-40B4-BE49-F238E27FC236}">
                <a16:creationId xmlns:a16="http://schemas.microsoft.com/office/drawing/2014/main" id="{BBF75D6A-AD0C-D742-B4C9-68C6E8932EF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D7F1FF67-8B27-8443-96C2-F8BDB75A26C3}"/>
              </a:ext>
            </a:extLst>
          </p:cNvPr>
          <p:cNvSpPr>
            <a:spLocks noGrp="1"/>
          </p:cNvSpPr>
          <p:nvPr>
            <p:ph idx="1"/>
          </p:nvPr>
        </p:nvSpPr>
        <p:spPr>
          <a:xfrm>
            <a:off x="6096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2783982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nnhold — Tittel, tekst, illus 6">
    <p:bg>
      <p:bgPr>
        <a:solidFill>
          <a:srgbClr val="FFD49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25820"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5666569" y="80713"/>
            <a:ext cx="6409266" cy="6409266"/>
          </a:xfrm>
          <a:prstGeom prst="rect">
            <a:avLst/>
          </a:prstGeom>
        </p:spPr>
      </p:pic>
      <p:pic>
        <p:nvPicPr>
          <p:cNvPr id="9" name="Picture 8">
            <a:extLst>
              <a:ext uri="{FF2B5EF4-FFF2-40B4-BE49-F238E27FC236}">
                <a16:creationId xmlns:a16="http://schemas.microsoft.com/office/drawing/2014/main" id="{AAEE2568-8ED4-A84E-9474-03687E9AE6E1}"/>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3FD63040-EBCF-D249-9783-0BA3204A8E24}"/>
              </a:ext>
            </a:extLst>
          </p:cNvPr>
          <p:cNvSpPr>
            <a:spLocks noGrp="1"/>
          </p:cNvSpPr>
          <p:nvPr>
            <p:ph idx="1"/>
          </p:nvPr>
        </p:nvSpPr>
        <p:spPr>
          <a:xfrm>
            <a:off x="381000" y="1365228"/>
            <a:ext cx="4625820"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8965094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Innhold — Tittel, tekst, illus 6, V">
    <p:bg>
      <p:bgPr>
        <a:solidFill>
          <a:srgbClr val="FFD49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25820"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453943" y="80713"/>
            <a:ext cx="6409266" cy="6409266"/>
          </a:xfrm>
          <a:prstGeom prst="rect">
            <a:avLst/>
          </a:prstGeom>
        </p:spPr>
      </p:pic>
      <p:pic>
        <p:nvPicPr>
          <p:cNvPr id="9" name="Picture 8">
            <a:extLst>
              <a:ext uri="{FF2B5EF4-FFF2-40B4-BE49-F238E27FC236}">
                <a16:creationId xmlns:a16="http://schemas.microsoft.com/office/drawing/2014/main" id="{AAEE2568-8ED4-A84E-9474-03687E9AE6E1}"/>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3FD63040-EBCF-D249-9783-0BA3204A8E24}"/>
              </a:ext>
            </a:extLst>
          </p:cNvPr>
          <p:cNvSpPr>
            <a:spLocks noGrp="1"/>
          </p:cNvSpPr>
          <p:nvPr>
            <p:ph idx="1"/>
          </p:nvPr>
        </p:nvSpPr>
        <p:spPr>
          <a:xfrm>
            <a:off x="6096000" y="1365228"/>
            <a:ext cx="4625820"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0912469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nnhold — Tittel, tekst, bilder H">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221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11" name="Picture 10">
            <a:extLst>
              <a:ext uri="{FF2B5EF4-FFF2-40B4-BE49-F238E27FC236}">
                <a16:creationId xmlns:a16="http://schemas.microsoft.com/office/drawing/2014/main" id="{721B6306-5BB6-F840-B320-225EA86A178E}"/>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96D1468F-1C75-B047-BA54-E8BAB46A2C55}"/>
              </a:ext>
            </a:extLst>
          </p:cNvPr>
          <p:cNvSpPr>
            <a:spLocks noGrp="1"/>
          </p:cNvSpPr>
          <p:nvPr>
            <p:ph idx="1"/>
          </p:nvPr>
        </p:nvSpPr>
        <p:spPr>
          <a:xfrm>
            <a:off x="381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5" name="Content Placeholder 2">
            <a:extLst>
              <a:ext uri="{FF2B5EF4-FFF2-40B4-BE49-F238E27FC236}">
                <a16:creationId xmlns:a16="http://schemas.microsoft.com/office/drawing/2014/main" id="{D3883D70-F1CE-564F-A55C-59F209719FED}"/>
              </a:ext>
            </a:extLst>
          </p:cNvPr>
          <p:cNvSpPr>
            <a:spLocks noGrp="1"/>
          </p:cNvSpPr>
          <p:nvPr>
            <p:ph idx="10"/>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21431548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nhold — Tittel, tekst, bilder V">
    <p:spTree>
      <p:nvGrpSpPr>
        <p:cNvPr id="1" name=""/>
        <p:cNvGrpSpPr/>
        <p:nvPr/>
      </p:nvGrpSpPr>
      <p:grpSpPr>
        <a:xfrm>
          <a:off x="0" y="0"/>
          <a:ext cx="0" cy="0"/>
          <a:chOff x="0" y="0"/>
          <a:chExt cx="0" cy="0"/>
        </a:xfrm>
      </p:grpSpPr>
      <p:sp>
        <p:nvSpPr>
          <p:cNvPr id="2" name="Title 1"/>
          <p:cNvSpPr>
            <a:spLocks noGrp="1"/>
          </p:cNvSpPr>
          <p:nvPr>
            <p:ph type="title"/>
          </p:nvPr>
        </p:nvSpPr>
        <p:spPr>
          <a:xfrm>
            <a:off x="6455683" y="448734"/>
            <a:ext cx="4785682"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FE40B4-845A-C54F-A3B7-FDF8B83855A7}"/>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87B4421B-C0F3-4F47-860A-ED7E46B6063B}"/>
              </a:ext>
            </a:extLst>
          </p:cNvPr>
          <p:cNvSpPr>
            <a:spLocks noGrp="1"/>
          </p:cNvSpPr>
          <p:nvPr>
            <p:ph idx="11"/>
          </p:nvPr>
        </p:nvSpPr>
        <p:spPr>
          <a:xfrm>
            <a:off x="-52511"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5" name="Content Placeholder 2">
            <a:extLst>
              <a:ext uri="{FF2B5EF4-FFF2-40B4-BE49-F238E27FC236}">
                <a16:creationId xmlns:a16="http://schemas.microsoft.com/office/drawing/2014/main" id="{4C33C9D8-118A-7E45-A0D6-7746FF032571}"/>
              </a:ext>
            </a:extLst>
          </p:cNvPr>
          <p:cNvSpPr>
            <a:spLocks noGrp="1"/>
          </p:cNvSpPr>
          <p:nvPr>
            <p:ph idx="1"/>
          </p:nvPr>
        </p:nvSpPr>
        <p:spPr>
          <a:xfrm>
            <a:off x="6455683" y="1365228"/>
            <a:ext cx="4785682"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40433808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nhold — Tittel, tekst, bilder H 2">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221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87424EEC-2BE7-AA42-9520-05FB6BCF798F}"/>
              </a:ext>
            </a:extLst>
          </p:cNvPr>
          <p:cNvSpPr>
            <a:spLocks noGrp="1"/>
          </p:cNvSpPr>
          <p:nvPr>
            <p:ph idx="11"/>
          </p:nvPr>
        </p:nvSpPr>
        <p:spPr>
          <a:xfrm>
            <a:off x="7123367" y="866864"/>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5" name="Content Placeholder 2">
            <a:extLst>
              <a:ext uri="{FF2B5EF4-FFF2-40B4-BE49-F238E27FC236}">
                <a16:creationId xmlns:a16="http://schemas.microsoft.com/office/drawing/2014/main" id="{038A4B1C-8252-CA48-80CF-175033223A9F}"/>
              </a:ext>
            </a:extLst>
          </p:cNvPr>
          <p:cNvSpPr>
            <a:spLocks noGrp="1"/>
          </p:cNvSpPr>
          <p:nvPr>
            <p:ph idx="1"/>
          </p:nvPr>
        </p:nvSpPr>
        <p:spPr>
          <a:xfrm>
            <a:off x="381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9013377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nnhold — Tittel, tekst, bilder H x2">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4500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87424EEC-2BE7-AA42-9520-05FB6BCF798F}"/>
              </a:ext>
            </a:extLst>
          </p:cNvPr>
          <p:cNvSpPr>
            <a:spLocks noGrp="1"/>
          </p:cNvSpPr>
          <p:nvPr>
            <p:ph idx="11"/>
          </p:nvPr>
        </p:nvSpPr>
        <p:spPr>
          <a:xfrm>
            <a:off x="6771674" y="393679"/>
            <a:ext cx="2534264" cy="3327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8" name="Content Placeholder 2">
            <a:extLst>
              <a:ext uri="{FF2B5EF4-FFF2-40B4-BE49-F238E27FC236}">
                <a16:creationId xmlns:a16="http://schemas.microsoft.com/office/drawing/2014/main" id="{E32160C1-D948-D447-AA1C-28AFCA60B073}"/>
              </a:ext>
            </a:extLst>
          </p:cNvPr>
          <p:cNvSpPr>
            <a:spLocks noGrp="1"/>
          </p:cNvSpPr>
          <p:nvPr>
            <p:ph idx="12"/>
          </p:nvPr>
        </p:nvSpPr>
        <p:spPr>
          <a:xfrm>
            <a:off x="7954642" y="2807143"/>
            <a:ext cx="3856358" cy="2997912"/>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0" name="Content Placeholder 2">
            <a:extLst>
              <a:ext uri="{FF2B5EF4-FFF2-40B4-BE49-F238E27FC236}">
                <a16:creationId xmlns:a16="http://schemas.microsoft.com/office/drawing/2014/main" id="{22CBD1D6-4E47-EC41-8021-96999B6313D2}"/>
              </a:ext>
            </a:extLst>
          </p:cNvPr>
          <p:cNvSpPr>
            <a:spLocks noGrp="1"/>
          </p:cNvSpPr>
          <p:nvPr>
            <p:ph idx="1"/>
          </p:nvPr>
        </p:nvSpPr>
        <p:spPr>
          <a:xfrm>
            <a:off x="381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3395326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nnhold — Tittel, tekst, bilder V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8" name="Title 1">
            <a:extLst>
              <a:ext uri="{FF2B5EF4-FFF2-40B4-BE49-F238E27FC236}">
                <a16:creationId xmlns:a16="http://schemas.microsoft.com/office/drawing/2014/main" id="{1060076E-54B1-5B4C-AB5F-BB4E07CD2ABF}"/>
              </a:ext>
            </a:extLst>
          </p:cNvPr>
          <p:cNvSpPr>
            <a:spLocks noGrp="1"/>
          </p:cNvSpPr>
          <p:nvPr>
            <p:ph type="title"/>
          </p:nvPr>
        </p:nvSpPr>
        <p:spPr>
          <a:xfrm>
            <a:off x="6455683" y="448734"/>
            <a:ext cx="516934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13" name="Content Placeholder 2">
            <a:extLst>
              <a:ext uri="{FF2B5EF4-FFF2-40B4-BE49-F238E27FC236}">
                <a16:creationId xmlns:a16="http://schemas.microsoft.com/office/drawing/2014/main" id="{D1BFE75D-4B34-F247-BBA2-B80BDDF3CB92}"/>
              </a:ext>
            </a:extLst>
          </p:cNvPr>
          <p:cNvSpPr>
            <a:spLocks noGrp="1"/>
          </p:cNvSpPr>
          <p:nvPr>
            <p:ph idx="11" hasCustomPrompt="1"/>
          </p:nvPr>
        </p:nvSpPr>
        <p:spPr>
          <a:xfrm>
            <a:off x="971949" y="866864"/>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dirty="0" err="1"/>
              <a:t>Bilder</a:t>
            </a:r>
            <a:endParaRPr lang="en-GB" dirty="0"/>
          </a:p>
        </p:txBody>
      </p:sp>
      <p:sp>
        <p:nvSpPr>
          <p:cNvPr id="14" name="Content Placeholder 2">
            <a:extLst>
              <a:ext uri="{FF2B5EF4-FFF2-40B4-BE49-F238E27FC236}">
                <a16:creationId xmlns:a16="http://schemas.microsoft.com/office/drawing/2014/main" id="{81C87A76-E90D-D942-A3B2-EEA14225BF18}"/>
              </a:ext>
            </a:extLst>
          </p:cNvPr>
          <p:cNvSpPr>
            <a:spLocks noGrp="1"/>
          </p:cNvSpPr>
          <p:nvPr>
            <p:ph idx="1"/>
          </p:nvPr>
        </p:nvSpPr>
        <p:spPr>
          <a:xfrm>
            <a:off x="6455683"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543794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itle, bilder, mørkt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6" y="576263"/>
            <a:ext cx="4997948"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306358" y="598220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30462"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62337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
        <p:nvSpPr>
          <p:cNvPr id="8" name="Content Placeholder 2">
            <a:extLst>
              <a:ext uri="{FF2B5EF4-FFF2-40B4-BE49-F238E27FC236}">
                <a16:creationId xmlns:a16="http://schemas.microsoft.com/office/drawing/2014/main" id="{A90A9763-9929-C044-9369-7FE443A812B1}"/>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26719265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Innhold — Tittel, tekst, bilder V x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8" name="Title 1">
            <a:extLst>
              <a:ext uri="{FF2B5EF4-FFF2-40B4-BE49-F238E27FC236}">
                <a16:creationId xmlns:a16="http://schemas.microsoft.com/office/drawing/2014/main" id="{1060076E-54B1-5B4C-AB5F-BB4E07CD2ABF}"/>
              </a:ext>
            </a:extLst>
          </p:cNvPr>
          <p:cNvSpPr>
            <a:spLocks noGrp="1"/>
          </p:cNvSpPr>
          <p:nvPr>
            <p:ph type="title"/>
          </p:nvPr>
        </p:nvSpPr>
        <p:spPr>
          <a:xfrm>
            <a:off x="6455683" y="448734"/>
            <a:ext cx="516934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11" name="Content Placeholder 2">
            <a:extLst>
              <a:ext uri="{FF2B5EF4-FFF2-40B4-BE49-F238E27FC236}">
                <a16:creationId xmlns:a16="http://schemas.microsoft.com/office/drawing/2014/main" id="{0DA4E352-ACD3-844A-A64D-80F18CB6A759}"/>
              </a:ext>
            </a:extLst>
          </p:cNvPr>
          <p:cNvSpPr>
            <a:spLocks noGrp="1"/>
          </p:cNvSpPr>
          <p:nvPr>
            <p:ph idx="11"/>
          </p:nvPr>
        </p:nvSpPr>
        <p:spPr>
          <a:xfrm>
            <a:off x="420992" y="448734"/>
            <a:ext cx="2534264" cy="3327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3" name="Content Placeholder 2">
            <a:extLst>
              <a:ext uri="{FF2B5EF4-FFF2-40B4-BE49-F238E27FC236}">
                <a16:creationId xmlns:a16="http://schemas.microsoft.com/office/drawing/2014/main" id="{67E9D896-C554-1444-A474-3F10D82435BF}"/>
              </a:ext>
            </a:extLst>
          </p:cNvPr>
          <p:cNvSpPr>
            <a:spLocks noGrp="1"/>
          </p:cNvSpPr>
          <p:nvPr>
            <p:ph idx="12"/>
          </p:nvPr>
        </p:nvSpPr>
        <p:spPr>
          <a:xfrm>
            <a:off x="1688124" y="3178560"/>
            <a:ext cx="3856358" cy="2997912"/>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4" name="Content Placeholder 2">
            <a:extLst>
              <a:ext uri="{FF2B5EF4-FFF2-40B4-BE49-F238E27FC236}">
                <a16:creationId xmlns:a16="http://schemas.microsoft.com/office/drawing/2014/main" id="{3448256A-BAB3-CB4B-9F75-EED879DD935B}"/>
              </a:ext>
            </a:extLst>
          </p:cNvPr>
          <p:cNvSpPr>
            <a:spLocks noGrp="1"/>
          </p:cNvSpPr>
          <p:nvPr>
            <p:ph idx="1"/>
          </p:nvPr>
        </p:nvSpPr>
        <p:spPr>
          <a:xfrm>
            <a:off x="6455683"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617578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nnhold — Tittel, tekst, bilder H, gull">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4500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A2411B27-82C9-4A49-A522-3E249E187C8C}"/>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512A591E-8BD3-4A44-A450-2FD9EC51B26F}"/>
              </a:ext>
            </a:extLst>
          </p:cNvPr>
          <p:cNvSpPr>
            <a:spLocks noGrp="1"/>
          </p:cNvSpPr>
          <p:nvPr>
            <p:ph idx="11"/>
          </p:nvPr>
        </p:nvSpPr>
        <p:spPr>
          <a:xfrm>
            <a:off x="7123367"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4" name="Content Placeholder 2">
            <a:extLst>
              <a:ext uri="{FF2B5EF4-FFF2-40B4-BE49-F238E27FC236}">
                <a16:creationId xmlns:a16="http://schemas.microsoft.com/office/drawing/2014/main" id="{9832D1D1-DC2A-3D4E-86C4-D77BACD0D63A}"/>
              </a:ext>
            </a:extLst>
          </p:cNvPr>
          <p:cNvSpPr>
            <a:spLocks noGrp="1"/>
          </p:cNvSpPr>
          <p:nvPr>
            <p:ph idx="12"/>
          </p:nvPr>
        </p:nvSpPr>
        <p:spPr>
          <a:xfrm>
            <a:off x="381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2801366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Innhold — Tittel, tekst, bilder V, gull">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4500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A2411B27-82C9-4A49-A522-3E249E187C8C}"/>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512A591E-8BD3-4A44-A450-2FD9EC51B26F}"/>
              </a:ext>
            </a:extLst>
          </p:cNvPr>
          <p:cNvSpPr>
            <a:spLocks noGrp="1"/>
          </p:cNvSpPr>
          <p:nvPr>
            <p:ph idx="11"/>
          </p:nvPr>
        </p:nvSpPr>
        <p:spPr>
          <a:xfrm>
            <a:off x="779400"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8" name="Content Placeholder 2">
            <a:extLst>
              <a:ext uri="{FF2B5EF4-FFF2-40B4-BE49-F238E27FC236}">
                <a16:creationId xmlns:a16="http://schemas.microsoft.com/office/drawing/2014/main" id="{45171578-A87F-E74E-B4ED-349FB61F5CED}"/>
              </a:ext>
            </a:extLst>
          </p:cNvPr>
          <p:cNvSpPr>
            <a:spLocks noGrp="1"/>
          </p:cNvSpPr>
          <p:nvPr>
            <p:ph idx="12"/>
          </p:nvPr>
        </p:nvSpPr>
        <p:spPr>
          <a:xfrm>
            <a:off x="6096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4658632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nnhold — Tittel, tekst, bilder H, ros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4500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8" name="Picture 7">
            <a:extLst>
              <a:ext uri="{FF2B5EF4-FFF2-40B4-BE49-F238E27FC236}">
                <a16:creationId xmlns:a16="http://schemas.microsoft.com/office/drawing/2014/main" id="{BAE56ECA-2DEB-BB4E-9E3D-8BE619B99F3F}"/>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A01DB972-7E82-7F41-92D8-F862B7E4072F}"/>
              </a:ext>
            </a:extLst>
          </p:cNvPr>
          <p:cNvSpPr>
            <a:spLocks noGrp="1"/>
          </p:cNvSpPr>
          <p:nvPr>
            <p:ph idx="11"/>
          </p:nvPr>
        </p:nvSpPr>
        <p:spPr>
          <a:xfrm>
            <a:off x="7123367"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3" name="Content Placeholder 2">
            <a:extLst>
              <a:ext uri="{FF2B5EF4-FFF2-40B4-BE49-F238E27FC236}">
                <a16:creationId xmlns:a16="http://schemas.microsoft.com/office/drawing/2014/main" id="{6CDF3900-F42E-C945-903C-794A4A986871}"/>
              </a:ext>
            </a:extLst>
          </p:cNvPr>
          <p:cNvSpPr>
            <a:spLocks noGrp="1"/>
          </p:cNvSpPr>
          <p:nvPr>
            <p:ph idx="1"/>
          </p:nvPr>
        </p:nvSpPr>
        <p:spPr>
          <a:xfrm>
            <a:off x="381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8174786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Innhold — Tittel, tekst, bilder H, ros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4500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8" name="Picture 7">
            <a:extLst>
              <a:ext uri="{FF2B5EF4-FFF2-40B4-BE49-F238E27FC236}">
                <a16:creationId xmlns:a16="http://schemas.microsoft.com/office/drawing/2014/main" id="{BAE56ECA-2DEB-BB4E-9E3D-8BE619B99F3F}"/>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A01DB972-7E82-7F41-92D8-F862B7E4072F}"/>
              </a:ext>
            </a:extLst>
          </p:cNvPr>
          <p:cNvSpPr>
            <a:spLocks noGrp="1"/>
          </p:cNvSpPr>
          <p:nvPr>
            <p:ph idx="11"/>
          </p:nvPr>
        </p:nvSpPr>
        <p:spPr>
          <a:xfrm>
            <a:off x="779400"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9" name="Content Placeholder 2">
            <a:extLst>
              <a:ext uri="{FF2B5EF4-FFF2-40B4-BE49-F238E27FC236}">
                <a16:creationId xmlns:a16="http://schemas.microsoft.com/office/drawing/2014/main" id="{D1ED5813-076B-3746-900C-C72DBE7CC391}"/>
              </a:ext>
            </a:extLst>
          </p:cNvPr>
          <p:cNvSpPr>
            <a:spLocks noGrp="1"/>
          </p:cNvSpPr>
          <p:nvPr>
            <p:ph idx="12"/>
          </p:nvPr>
        </p:nvSpPr>
        <p:spPr>
          <a:xfrm>
            <a:off x="6096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7710287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nhold — Tittel, tekst, bilder x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1" name="Title 1">
            <a:extLst>
              <a:ext uri="{FF2B5EF4-FFF2-40B4-BE49-F238E27FC236}">
                <a16:creationId xmlns:a16="http://schemas.microsoft.com/office/drawing/2014/main" id="{4115C3E4-917F-FC4A-8F5A-91C045245765}"/>
              </a:ext>
            </a:extLst>
          </p:cNvPr>
          <p:cNvSpPr>
            <a:spLocks noGrp="1"/>
          </p:cNvSpPr>
          <p:nvPr>
            <p:ph type="title"/>
          </p:nvPr>
        </p:nvSpPr>
        <p:spPr>
          <a:xfrm>
            <a:off x="381000" y="448734"/>
            <a:ext cx="516934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13" name="Content Placeholder 2">
            <a:extLst>
              <a:ext uri="{FF2B5EF4-FFF2-40B4-BE49-F238E27FC236}">
                <a16:creationId xmlns:a16="http://schemas.microsoft.com/office/drawing/2014/main" id="{93C841A2-6EE0-254D-97A1-B41E0AAC7830}"/>
              </a:ext>
            </a:extLst>
          </p:cNvPr>
          <p:cNvSpPr>
            <a:spLocks noGrp="1"/>
          </p:cNvSpPr>
          <p:nvPr>
            <p:ph idx="1"/>
          </p:nvPr>
        </p:nvSpPr>
        <p:spPr>
          <a:xfrm>
            <a:off x="381001" y="3990110"/>
            <a:ext cx="3256118" cy="2103758"/>
          </a:xfrm>
          <a:prstGeom prst="rect">
            <a:avLst/>
          </a:prstGeom>
          <a:solidFill>
            <a:srgbClr val="BCC9F7"/>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p:txBody>
      </p:sp>
      <p:sp>
        <p:nvSpPr>
          <p:cNvPr id="14" name="Content Placeholder 2">
            <a:extLst>
              <a:ext uri="{FF2B5EF4-FFF2-40B4-BE49-F238E27FC236}">
                <a16:creationId xmlns:a16="http://schemas.microsoft.com/office/drawing/2014/main" id="{0504AEFA-A382-D345-A32B-1CB003B8959C}"/>
              </a:ext>
            </a:extLst>
          </p:cNvPr>
          <p:cNvSpPr>
            <a:spLocks noGrp="1"/>
          </p:cNvSpPr>
          <p:nvPr>
            <p:ph idx="10"/>
          </p:nvPr>
        </p:nvSpPr>
        <p:spPr>
          <a:xfrm>
            <a:off x="381000" y="1177244"/>
            <a:ext cx="3256117" cy="2812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23" name="Content Placeholder 2">
            <a:extLst>
              <a:ext uri="{FF2B5EF4-FFF2-40B4-BE49-F238E27FC236}">
                <a16:creationId xmlns:a16="http://schemas.microsoft.com/office/drawing/2014/main" id="{043AE0CB-DA0C-0646-8A35-7CACCCF1BA32}"/>
              </a:ext>
            </a:extLst>
          </p:cNvPr>
          <p:cNvSpPr>
            <a:spLocks noGrp="1"/>
          </p:cNvSpPr>
          <p:nvPr>
            <p:ph idx="11"/>
          </p:nvPr>
        </p:nvSpPr>
        <p:spPr>
          <a:xfrm>
            <a:off x="4392422" y="3990110"/>
            <a:ext cx="3256118" cy="2103758"/>
          </a:xfrm>
          <a:prstGeom prst="rect">
            <a:avLst/>
          </a:prstGeom>
          <a:solidFill>
            <a:srgbClr val="BCC9F7"/>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p:txBody>
      </p:sp>
      <p:sp>
        <p:nvSpPr>
          <p:cNvPr id="24" name="Content Placeholder 2">
            <a:extLst>
              <a:ext uri="{FF2B5EF4-FFF2-40B4-BE49-F238E27FC236}">
                <a16:creationId xmlns:a16="http://schemas.microsoft.com/office/drawing/2014/main" id="{F3E2D7E4-54F8-6645-8B5A-DC324ED43B7B}"/>
              </a:ext>
            </a:extLst>
          </p:cNvPr>
          <p:cNvSpPr>
            <a:spLocks noGrp="1"/>
          </p:cNvSpPr>
          <p:nvPr>
            <p:ph idx="12"/>
          </p:nvPr>
        </p:nvSpPr>
        <p:spPr>
          <a:xfrm>
            <a:off x="4392421" y="1177244"/>
            <a:ext cx="3256117" cy="2812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25" name="Content Placeholder 2">
            <a:extLst>
              <a:ext uri="{FF2B5EF4-FFF2-40B4-BE49-F238E27FC236}">
                <a16:creationId xmlns:a16="http://schemas.microsoft.com/office/drawing/2014/main" id="{E4DAADA0-7401-6A45-AD83-290997EFC405}"/>
              </a:ext>
            </a:extLst>
          </p:cNvPr>
          <p:cNvSpPr>
            <a:spLocks noGrp="1"/>
          </p:cNvSpPr>
          <p:nvPr>
            <p:ph idx="13"/>
          </p:nvPr>
        </p:nvSpPr>
        <p:spPr>
          <a:xfrm>
            <a:off x="8403848" y="3990110"/>
            <a:ext cx="3256118" cy="2103758"/>
          </a:xfrm>
          <a:prstGeom prst="rect">
            <a:avLst/>
          </a:prstGeom>
          <a:solidFill>
            <a:srgbClr val="BCC9F7"/>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p:txBody>
      </p:sp>
      <p:sp>
        <p:nvSpPr>
          <p:cNvPr id="26" name="Content Placeholder 2">
            <a:extLst>
              <a:ext uri="{FF2B5EF4-FFF2-40B4-BE49-F238E27FC236}">
                <a16:creationId xmlns:a16="http://schemas.microsoft.com/office/drawing/2014/main" id="{7D379DA9-550C-8549-971D-FCACCC46CC34}"/>
              </a:ext>
            </a:extLst>
          </p:cNvPr>
          <p:cNvSpPr>
            <a:spLocks noGrp="1"/>
          </p:cNvSpPr>
          <p:nvPr>
            <p:ph idx="14"/>
          </p:nvPr>
        </p:nvSpPr>
        <p:spPr>
          <a:xfrm>
            <a:off x="8403847" y="1177244"/>
            <a:ext cx="3256117" cy="2812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10740760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Kapittel — Stil 01, mørke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7" name="TextBox 6">
            <a:extLst>
              <a:ext uri="{FF2B5EF4-FFF2-40B4-BE49-F238E27FC236}">
                <a16:creationId xmlns:a16="http://schemas.microsoft.com/office/drawing/2014/main" id="{51E1D26D-26E0-014C-A6A5-6A62824C3329}"/>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3282802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Kapittel — Stil 01, mørke blå, bilder x3">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7" name="TextBox 6">
            <a:extLst>
              <a:ext uri="{FF2B5EF4-FFF2-40B4-BE49-F238E27FC236}">
                <a16:creationId xmlns:a16="http://schemas.microsoft.com/office/drawing/2014/main" id="{51E1D26D-26E0-014C-A6A5-6A62824C3329}"/>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6" name="Content Placeholder 2">
            <a:extLst>
              <a:ext uri="{FF2B5EF4-FFF2-40B4-BE49-F238E27FC236}">
                <a16:creationId xmlns:a16="http://schemas.microsoft.com/office/drawing/2014/main" id="{E3B08490-5F5D-534A-A1F2-B1C5A2F7CDEB}"/>
              </a:ext>
            </a:extLst>
          </p:cNvPr>
          <p:cNvSpPr>
            <a:spLocks noGrp="1"/>
          </p:cNvSpPr>
          <p:nvPr>
            <p:ph idx="11"/>
          </p:nvPr>
        </p:nvSpPr>
        <p:spPr>
          <a:xfrm>
            <a:off x="8702785" y="412636"/>
            <a:ext cx="3094891" cy="1908533"/>
          </a:xfrm>
          <a:prstGeom prst="rect">
            <a:avLst/>
          </a:prstGeom>
          <a:solidFill>
            <a:schemeClr val="accent1"/>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8" name="Content Placeholder 2">
            <a:extLst>
              <a:ext uri="{FF2B5EF4-FFF2-40B4-BE49-F238E27FC236}">
                <a16:creationId xmlns:a16="http://schemas.microsoft.com/office/drawing/2014/main" id="{58A2C75B-E33C-5D43-A032-4E9A3B8EFE9A}"/>
              </a:ext>
            </a:extLst>
          </p:cNvPr>
          <p:cNvSpPr>
            <a:spLocks noGrp="1"/>
          </p:cNvSpPr>
          <p:nvPr>
            <p:ph idx="12"/>
          </p:nvPr>
        </p:nvSpPr>
        <p:spPr>
          <a:xfrm>
            <a:off x="4935413" y="3499338"/>
            <a:ext cx="4534701" cy="2796424"/>
          </a:xfrm>
          <a:prstGeom prst="rect">
            <a:avLst/>
          </a:prstGeom>
          <a:solidFill>
            <a:schemeClr val="accent1"/>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9" name="Content Placeholder 2">
            <a:extLst>
              <a:ext uri="{FF2B5EF4-FFF2-40B4-BE49-F238E27FC236}">
                <a16:creationId xmlns:a16="http://schemas.microsoft.com/office/drawing/2014/main" id="{C0608122-62D4-0D45-B3DC-F1B6E8956F2B}"/>
              </a:ext>
            </a:extLst>
          </p:cNvPr>
          <p:cNvSpPr>
            <a:spLocks noGrp="1"/>
          </p:cNvSpPr>
          <p:nvPr>
            <p:ph idx="13"/>
          </p:nvPr>
        </p:nvSpPr>
        <p:spPr>
          <a:xfrm>
            <a:off x="722567" y="827375"/>
            <a:ext cx="3043738" cy="4719070"/>
          </a:xfrm>
          <a:prstGeom prst="rect">
            <a:avLst/>
          </a:prstGeom>
          <a:solidFill>
            <a:schemeClr val="accent1"/>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4016377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Kapittel — Stil 01, blå">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9" name="Title 1">
            <a:extLst>
              <a:ext uri="{FF2B5EF4-FFF2-40B4-BE49-F238E27FC236}">
                <a16:creationId xmlns:a16="http://schemas.microsoft.com/office/drawing/2014/main" id="{17C3C38B-A1F8-A244-85FF-3CAD46AE2FC7}"/>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235870542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Kapittel — Stil 01, blå, bilder x3">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10" name="Content Placeholder 2">
            <a:extLst>
              <a:ext uri="{FF2B5EF4-FFF2-40B4-BE49-F238E27FC236}">
                <a16:creationId xmlns:a16="http://schemas.microsoft.com/office/drawing/2014/main" id="{8378BDF5-5E70-D147-942D-097FD38FD58C}"/>
              </a:ext>
            </a:extLst>
          </p:cNvPr>
          <p:cNvSpPr>
            <a:spLocks noGrp="1"/>
          </p:cNvSpPr>
          <p:nvPr>
            <p:ph idx="11"/>
          </p:nvPr>
        </p:nvSpPr>
        <p:spPr>
          <a:xfrm>
            <a:off x="8702785" y="412636"/>
            <a:ext cx="3094891" cy="1908533"/>
          </a:xfrm>
          <a:prstGeom prst="rect">
            <a:avLst/>
          </a:prstGeom>
          <a:solidFill>
            <a:schemeClr val="tx2"/>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1" name="Content Placeholder 2">
            <a:extLst>
              <a:ext uri="{FF2B5EF4-FFF2-40B4-BE49-F238E27FC236}">
                <a16:creationId xmlns:a16="http://schemas.microsoft.com/office/drawing/2014/main" id="{B84436A9-A619-4848-9BEA-4C0109A6994E}"/>
              </a:ext>
            </a:extLst>
          </p:cNvPr>
          <p:cNvSpPr>
            <a:spLocks noGrp="1"/>
          </p:cNvSpPr>
          <p:nvPr>
            <p:ph idx="12"/>
          </p:nvPr>
        </p:nvSpPr>
        <p:spPr>
          <a:xfrm>
            <a:off x="4935413" y="3499338"/>
            <a:ext cx="4534701" cy="2796424"/>
          </a:xfrm>
          <a:prstGeom prst="rect">
            <a:avLst/>
          </a:prstGeom>
          <a:solidFill>
            <a:schemeClr val="tx2"/>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2" name="Content Placeholder 2">
            <a:extLst>
              <a:ext uri="{FF2B5EF4-FFF2-40B4-BE49-F238E27FC236}">
                <a16:creationId xmlns:a16="http://schemas.microsoft.com/office/drawing/2014/main" id="{1F163E1D-ABDB-064F-B3B7-C35B888D0641}"/>
              </a:ext>
            </a:extLst>
          </p:cNvPr>
          <p:cNvSpPr>
            <a:spLocks noGrp="1"/>
          </p:cNvSpPr>
          <p:nvPr>
            <p:ph idx="13"/>
          </p:nvPr>
        </p:nvSpPr>
        <p:spPr>
          <a:xfrm>
            <a:off x="722567" y="827375"/>
            <a:ext cx="3043738" cy="4719070"/>
          </a:xfrm>
          <a:prstGeom prst="rect">
            <a:avLst/>
          </a:prstGeom>
          <a:solidFill>
            <a:schemeClr val="tx2"/>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9" name="Title 1">
            <a:extLst>
              <a:ext uri="{FF2B5EF4-FFF2-40B4-BE49-F238E27FC236}">
                <a16:creationId xmlns:a16="http://schemas.microsoft.com/office/drawing/2014/main" id="{17C3C38B-A1F8-A244-85FF-3CAD46AE2FC7}"/>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1829536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Title, bilder,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02094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53462"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8" name="Picture 7">
            <a:extLst>
              <a:ext uri="{FF2B5EF4-FFF2-40B4-BE49-F238E27FC236}">
                <a16:creationId xmlns:a16="http://schemas.microsoft.com/office/drawing/2014/main" id="{DCEE5E50-FE33-5246-B847-B2BEDE5D7E79}"/>
              </a:ext>
            </a:extLst>
          </p:cNvPr>
          <p:cNvPicPr>
            <a:picLocks noChangeAspect="1"/>
          </p:cNvPicPr>
          <p:nvPr userDrawn="1"/>
        </p:nvPicPr>
        <p:blipFill>
          <a:blip r:embed="rId2"/>
          <a:stretch>
            <a:fillRect/>
          </a:stretch>
        </p:blipFill>
        <p:spPr>
          <a:xfrm>
            <a:off x="306358" y="5982203"/>
            <a:ext cx="2400572" cy="496290"/>
          </a:xfrm>
          <a:prstGeom prst="rect">
            <a:avLst/>
          </a:prstGeom>
        </p:spPr>
      </p:pic>
      <p:sp>
        <p:nvSpPr>
          <p:cNvPr id="9" name="TextBox 8">
            <a:extLst>
              <a:ext uri="{FF2B5EF4-FFF2-40B4-BE49-F238E27FC236}">
                <a16:creationId xmlns:a16="http://schemas.microsoft.com/office/drawing/2014/main" id="{78DC189C-7B3D-7447-9283-7F9E69EAC7F6}"/>
              </a:ext>
            </a:extLst>
          </p:cNvPr>
          <p:cNvSpPr txBox="1"/>
          <p:nvPr userDrawn="1"/>
        </p:nvSpPr>
        <p:spPr>
          <a:xfrm>
            <a:off x="4623380" y="6189404"/>
            <a:ext cx="1135976"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
        <p:nvSpPr>
          <p:cNvPr id="10" name="Content Placeholder 2">
            <a:extLst>
              <a:ext uri="{FF2B5EF4-FFF2-40B4-BE49-F238E27FC236}">
                <a16:creationId xmlns:a16="http://schemas.microsoft.com/office/drawing/2014/main" id="{39F1A753-9A81-8B44-95CE-11E3E978E79D}"/>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15035614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Kapittel — Stil 01, gull">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2D556FC0-9C73-A34B-B1CA-5BAA0AEEC8F0}"/>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A6103830-7778-CF4F-8EF0-8B377193CDEF}"/>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34174999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Kapittel — Stil 01, gull, bilder x3">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2D556FC0-9C73-A34B-B1CA-5BAA0AEEC8F0}"/>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41355684-3095-234F-91EE-A75143B43277}"/>
              </a:ext>
            </a:extLst>
          </p:cNvPr>
          <p:cNvSpPr>
            <a:spLocks noGrp="1"/>
          </p:cNvSpPr>
          <p:nvPr>
            <p:ph idx="11"/>
          </p:nvPr>
        </p:nvSpPr>
        <p:spPr>
          <a:xfrm>
            <a:off x="8702785" y="412636"/>
            <a:ext cx="3094891" cy="1908533"/>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2" name="Content Placeholder 2">
            <a:extLst>
              <a:ext uri="{FF2B5EF4-FFF2-40B4-BE49-F238E27FC236}">
                <a16:creationId xmlns:a16="http://schemas.microsoft.com/office/drawing/2014/main" id="{8C607F21-9BCC-5F4F-860F-349A548A3C39}"/>
              </a:ext>
            </a:extLst>
          </p:cNvPr>
          <p:cNvSpPr>
            <a:spLocks noGrp="1"/>
          </p:cNvSpPr>
          <p:nvPr>
            <p:ph idx="12"/>
          </p:nvPr>
        </p:nvSpPr>
        <p:spPr>
          <a:xfrm>
            <a:off x="4935413" y="3499338"/>
            <a:ext cx="4534701" cy="2796424"/>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3" name="Content Placeholder 2">
            <a:extLst>
              <a:ext uri="{FF2B5EF4-FFF2-40B4-BE49-F238E27FC236}">
                <a16:creationId xmlns:a16="http://schemas.microsoft.com/office/drawing/2014/main" id="{449A435E-2F5E-A542-9669-57B9BA40309A}"/>
              </a:ext>
            </a:extLst>
          </p:cNvPr>
          <p:cNvSpPr>
            <a:spLocks noGrp="1"/>
          </p:cNvSpPr>
          <p:nvPr>
            <p:ph idx="13"/>
          </p:nvPr>
        </p:nvSpPr>
        <p:spPr>
          <a:xfrm>
            <a:off x="722567" y="827375"/>
            <a:ext cx="3043738" cy="4719070"/>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0" name="Title 1">
            <a:extLst>
              <a:ext uri="{FF2B5EF4-FFF2-40B4-BE49-F238E27FC236}">
                <a16:creationId xmlns:a16="http://schemas.microsoft.com/office/drawing/2014/main" id="{A6103830-7778-CF4F-8EF0-8B377193CDEF}"/>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47875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Kapittel — Stil 01, grønn">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130532-B577-3E41-8F64-4B6C6D3DBC70}"/>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1FB725F8-F687-BC43-BB4E-1B8A2FB42803}"/>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2E925955-7156-2047-AA74-F59E5DEA84F7}"/>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22130377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Kapittel — Stil 01, lilla">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2217C7-76F6-8B49-B13B-7444679D4832}"/>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C08EDF39-F2FF-E143-A948-AF505F22C177}"/>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544D6F93-35FC-7C4E-A2B6-4E95C015E729}"/>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9315638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Kapittel — Stil 01, rosa">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D87A7C-6E51-5A49-8EC0-188415EA1F86}"/>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ED1AF290-9DBA-8248-A1E7-18D5567B3E2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D16F9863-D36B-EC4A-A401-DA923321E149}"/>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13037511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Kapittel — Stil 02, full bg bilder, lys tekst">
    <p:bg>
      <p:bgPr>
        <a:solidFill>
          <a:schemeClr val="accent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98D4D15-7E40-DF45-8A4C-84CE41ADD179}"/>
              </a:ext>
            </a:extLst>
          </p:cNvPr>
          <p:cNvSpPr>
            <a:spLocks noGrp="1"/>
          </p:cNvSpPr>
          <p:nvPr>
            <p:ph idx="13"/>
          </p:nvPr>
        </p:nvSpPr>
        <p:spPr>
          <a:xfrm>
            <a:off x="0" y="0"/>
            <a:ext cx="12192000" cy="6858000"/>
          </a:xfrm>
          <a:prstGeom prst="rect">
            <a:avLst/>
          </a:prstGeom>
          <a:solidFill>
            <a:schemeClr val="tx1">
              <a:lumMod val="50000"/>
              <a:lumOff val="5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9" name="Title 1">
            <a:extLst>
              <a:ext uri="{FF2B5EF4-FFF2-40B4-BE49-F238E27FC236}">
                <a16:creationId xmlns:a16="http://schemas.microsoft.com/office/drawing/2014/main" id="{17C3C38B-A1F8-A244-85FF-3CAD46AE2FC7}"/>
              </a:ext>
            </a:extLst>
          </p:cNvPr>
          <p:cNvSpPr>
            <a:spLocks noGrp="1"/>
          </p:cNvSpPr>
          <p:nvPr>
            <p:ph type="title"/>
          </p:nvPr>
        </p:nvSpPr>
        <p:spPr>
          <a:xfrm>
            <a:off x="2408136" y="2605213"/>
            <a:ext cx="7375728"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grpSp>
        <p:nvGrpSpPr>
          <p:cNvPr id="2" name="Group 1">
            <a:extLst>
              <a:ext uri="{FF2B5EF4-FFF2-40B4-BE49-F238E27FC236}">
                <a16:creationId xmlns:a16="http://schemas.microsoft.com/office/drawing/2014/main" id="{B3EA4613-6971-284B-B881-4ECBA89C776B}"/>
              </a:ext>
            </a:extLst>
          </p:cNvPr>
          <p:cNvGrpSpPr/>
          <p:nvPr userDrawn="1"/>
        </p:nvGrpSpPr>
        <p:grpSpPr>
          <a:xfrm>
            <a:off x="318363" y="6395869"/>
            <a:ext cx="11684962" cy="278776"/>
            <a:chOff x="318363" y="6395869"/>
            <a:chExt cx="11684962" cy="278776"/>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grpSp>
    </p:spTree>
    <p:extLst>
      <p:ext uri="{BB962C8B-B14F-4D97-AF65-F5344CB8AC3E}">
        <p14:creationId xmlns:p14="http://schemas.microsoft.com/office/powerpoint/2010/main" val="3958479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Kapittel — Stil 02, full bg bilder, blå tekst">
    <p:bg>
      <p:bgPr>
        <a:solidFill>
          <a:schemeClr val="accent2"/>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2A44B88-91C5-244A-BA88-6AC4737FB5F7}"/>
              </a:ext>
            </a:extLst>
          </p:cNvPr>
          <p:cNvSpPr>
            <a:spLocks noGrp="1"/>
          </p:cNvSpPr>
          <p:nvPr>
            <p:ph idx="13"/>
          </p:nvPr>
        </p:nvSpPr>
        <p:spPr>
          <a:xfrm>
            <a:off x="0" y="0"/>
            <a:ext cx="12192000" cy="6858000"/>
          </a:xfrm>
          <a:prstGeom prst="rect">
            <a:avLst/>
          </a:prstGeom>
          <a:solidFill>
            <a:schemeClr val="tx1">
              <a:lumMod val="50000"/>
              <a:lumOff val="5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0" name="Title 1">
            <a:extLst>
              <a:ext uri="{FF2B5EF4-FFF2-40B4-BE49-F238E27FC236}">
                <a16:creationId xmlns:a16="http://schemas.microsoft.com/office/drawing/2014/main" id="{A6103830-7778-CF4F-8EF0-8B377193CDEF}"/>
              </a:ext>
            </a:extLst>
          </p:cNvPr>
          <p:cNvSpPr>
            <a:spLocks noGrp="1"/>
          </p:cNvSpPr>
          <p:nvPr>
            <p:ph type="title"/>
          </p:nvPr>
        </p:nvSpPr>
        <p:spPr>
          <a:xfrm>
            <a:off x="2334459" y="2605213"/>
            <a:ext cx="7523082"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grpSp>
        <p:nvGrpSpPr>
          <p:cNvPr id="2" name="Group 1">
            <a:extLst>
              <a:ext uri="{FF2B5EF4-FFF2-40B4-BE49-F238E27FC236}">
                <a16:creationId xmlns:a16="http://schemas.microsoft.com/office/drawing/2014/main" id="{51C9EEF5-F7BD-8146-B1E3-4A27859E04D8}"/>
              </a:ext>
            </a:extLst>
          </p:cNvPr>
          <p:cNvGrpSpPr/>
          <p:nvPr userDrawn="1"/>
        </p:nvGrpSpPr>
        <p:grpSpPr>
          <a:xfrm>
            <a:off x="318363" y="6395868"/>
            <a:ext cx="11684959" cy="278777"/>
            <a:chOff x="318363" y="6395868"/>
            <a:chExt cx="11684959" cy="278777"/>
          </a:xfrm>
        </p:grpSpPr>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2D556FC0-9C73-A34B-B1CA-5BAA0AEEC8F0}"/>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grpSp>
    </p:spTree>
    <p:extLst>
      <p:ext uri="{BB962C8B-B14F-4D97-AF65-F5344CB8AC3E}">
        <p14:creationId xmlns:p14="http://schemas.microsoft.com/office/powerpoint/2010/main" val="240531374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Kapittel — Stil 03, bilder x3, rosa">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D87A7C-6E51-5A49-8EC0-188415EA1F86}"/>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ED1AF290-9DBA-8248-A1E7-18D5567B3E2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678765FC-8DFF-9F49-AAFD-FEE9BE7987E1}"/>
              </a:ext>
            </a:extLst>
          </p:cNvPr>
          <p:cNvSpPr>
            <a:spLocks noGrp="1"/>
          </p:cNvSpPr>
          <p:nvPr>
            <p:ph type="title"/>
          </p:nvPr>
        </p:nvSpPr>
        <p:spPr>
          <a:xfrm>
            <a:off x="381000" y="448734"/>
            <a:ext cx="5169344" cy="1163395"/>
          </a:xfrm>
          <a:prstGeom prst="rect">
            <a:avLst/>
          </a:prstGeom>
        </p:spPr>
        <p:txBody>
          <a:bodyPr wrap="square" lIns="0" tIns="0" rIns="0" bIns="0">
            <a:spAutoFit/>
          </a:bodyPr>
          <a:lstStyle>
            <a:lvl1pPr>
              <a:defRPr sz="4200"/>
            </a:lvl1pPr>
          </a:lstStyle>
          <a:p>
            <a:r>
              <a:rPr lang="nb-NO"/>
              <a:t>Klikk for å redigere tittelstil</a:t>
            </a:r>
            <a:endParaRPr lang="en-US" dirty="0"/>
          </a:p>
        </p:txBody>
      </p:sp>
      <p:sp>
        <p:nvSpPr>
          <p:cNvPr id="10" name="Content Placeholder 2">
            <a:extLst>
              <a:ext uri="{FF2B5EF4-FFF2-40B4-BE49-F238E27FC236}">
                <a16:creationId xmlns:a16="http://schemas.microsoft.com/office/drawing/2014/main" id="{3AF66973-CBDB-0C40-92C0-6247CC623506}"/>
              </a:ext>
            </a:extLst>
          </p:cNvPr>
          <p:cNvSpPr>
            <a:spLocks noGrp="1"/>
          </p:cNvSpPr>
          <p:nvPr>
            <p:ph idx="11"/>
          </p:nvPr>
        </p:nvSpPr>
        <p:spPr>
          <a:xfrm>
            <a:off x="8619658" y="448734"/>
            <a:ext cx="3094891" cy="4455775"/>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2" name="Content Placeholder 2">
            <a:extLst>
              <a:ext uri="{FF2B5EF4-FFF2-40B4-BE49-F238E27FC236}">
                <a16:creationId xmlns:a16="http://schemas.microsoft.com/office/drawing/2014/main" id="{AF094C78-2453-D94D-B267-9D38AB25CDFC}"/>
              </a:ext>
            </a:extLst>
          </p:cNvPr>
          <p:cNvSpPr>
            <a:spLocks noGrp="1"/>
          </p:cNvSpPr>
          <p:nvPr>
            <p:ph idx="12"/>
          </p:nvPr>
        </p:nvSpPr>
        <p:spPr>
          <a:xfrm>
            <a:off x="5041454" y="2519394"/>
            <a:ext cx="2616380" cy="3753517"/>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3" name="Content Placeholder 2">
            <a:extLst>
              <a:ext uri="{FF2B5EF4-FFF2-40B4-BE49-F238E27FC236}">
                <a16:creationId xmlns:a16="http://schemas.microsoft.com/office/drawing/2014/main" id="{A7C29799-AE27-084B-9358-9EBB5650044E}"/>
              </a:ext>
            </a:extLst>
          </p:cNvPr>
          <p:cNvSpPr>
            <a:spLocks noGrp="1"/>
          </p:cNvSpPr>
          <p:nvPr>
            <p:ph idx="13"/>
          </p:nvPr>
        </p:nvSpPr>
        <p:spPr>
          <a:xfrm>
            <a:off x="318363" y="2519395"/>
            <a:ext cx="3761268" cy="2468242"/>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4316771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Kapittel — Stil 03, bilder x3, blå">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D14E2D57-3C6B-EF46-9B64-AE65D254230D}"/>
              </a:ext>
            </a:extLst>
          </p:cNvPr>
          <p:cNvSpPr>
            <a:spLocks noGrp="1"/>
          </p:cNvSpPr>
          <p:nvPr>
            <p:ph type="title"/>
          </p:nvPr>
        </p:nvSpPr>
        <p:spPr>
          <a:xfrm>
            <a:off x="381000" y="448734"/>
            <a:ext cx="5169344" cy="1163395"/>
          </a:xfrm>
          <a:prstGeom prst="rect">
            <a:avLst/>
          </a:prstGeom>
        </p:spPr>
        <p:txBody>
          <a:bodyPr wrap="square" lIns="0" tIns="0" rIns="0" bIns="0">
            <a:spAutoFit/>
          </a:bodyPr>
          <a:lstStyle>
            <a:lvl1pPr>
              <a:defRPr sz="4200">
                <a:solidFill>
                  <a:schemeClr val="bg2"/>
                </a:solidFill>
              </a:defRPr>
            </a:lvl1pPr>
          </a:lstStyle>
          <a:p>
            <a:r>
              <a:rPr lang="nb-NO"/>
              <a:t>Klikk for å redigere tittelstil</a:t>
            </a:r>
            <a:endParaRPr lang="en-US" dirty="0"/>
          </a:p>
        </p:txBody>
      </p:sp>
      <p:sp>
        <p:nvSpPr>
          <p:cNvPr id="6" name="Content Placeholder 2">
            <a:extLst>
              <a:ext uri="{FF2B5EF4-FFF2-40B4-BE49-F238E27FC236}">
                <a16:creationId xmlns:a16="http://schemas.microsoft.com/office/drawing/2014/main" id="{40A35338-B959-D041-AAA8-C5D9E536FA46}"/>
              </a:ext>
            </a:extLst>
          </p:cNvPr>
          <p:cNvSpPr>
            <a:spLocks noGrp="1"/>
          </p:cNvSpPr>
          <p:nvPr>
            <p:ph idx="11"/>
          </p:nvPr>
        </p:nvSpPr>
        <p:spPr>
          <a:xfrm>
            <a:off x="8619658" y="448734"/>
            <a:ext cx="3094891" cy="4455775"/>
          </a:xfrm>
          <a:prstGeom prst="rect">
            <a:avLst/>
          </a:prstGeom>
          <a:solidFill>
            <a:schemeClr val="tx2">
              <a:lumMod val="20000"/>
              <a:lumOff val="8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9" name="Content Placeholder 2">
            <a:extLst>
              <a:ext uri="{FF2B5EF4-FFF2-40B4-BE49-F238E27FC236}">
                <a16:creationId xmlns:a16="http://schemas.microsoft.com/office/drawing/2014/main" id="{3280FB6F-6A83-4D49-9ECA-C1657278E035}"/>
              </a:ext>
            </a:extLst>
          </p:cNvPr>
          <p:cNvSpPr>
            <a:spLocks noGrp="1"/>
          </p:cNvSpPr>
          <p:nvPr>
            <p:ph idx="12"/>
          </p:nvPr>
        </p:nvSpPr>
        <p:spPr>
          <a:xfrm>
            <a:off x="5041454" y="2519394"/>
            <a:ext cx="2616380" cy="3753517"/>
          </a:xfrm>
          <a:prstGeom prst="rect">
            <a:avLst/>
          </a:prstGeom>
          <a:solidFill>
            <a:schemeClr val="tx2">
              <a:lumMod val="20000"/>
              <a:lumOff val="8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0" name="Content Placeholder 2">
            <a:extLst>
              <a:ext uri="{FF2B5EF4-FFF2-40B4-BE49-F238E27FC236}">
                <a16:creationId xmlns:a16="http://schemas.microsoft.com/office/drawing/2014/main" id="{F3742237-8089-1E48-8615-FB9702B5D5CF}"/>
              </a:ext>
            </a:extLst>
          </p:cNvPr>
          <p:cNvSpPr>
            <a:spLocks noGrp="1"/>
          </p:cNvSpPr>
          <p:nvPr>
            <p:ph idx="13"/>
          </p:nvPr>
        </p:nvSpPr>
        <p:spPr>
          <a:xfrm>
            <a:off x="318363" y="2519395"/>
            <a:ext cx="3761268" cy="2468242"/>
          </a:xfrm>
          <a:prstGeom prst="rect">
            <a:avLst/>
          </a:prstGeom>
          <a:solidFill>
            <a:schemeClr val="tx2">
              <a:lumMod val="20000"/>
              <a:lumOff val="8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38677524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Kapittel — Stil 04, illus, mørke blå">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7" name="TextBox 6">
            <a:extLst>
              <a:ext uri="{FF2B5EF4-FFF2-40B4-BE49-F238E27FC236}">
                <a16:creationId xmlns:a16="http://schemas.microsoft.com/office/drawing/2014/main" id="{51E1D26D-26E0-014C-A6A5-6A62824C3329}"/>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6" name="Title 1">
            <a:extLst>
              <a:ext uri="{FF2B5EF4-FFF2-40B4-BE49-F238E27FC236}">
                <a16:creationId xmlns:a16="http://schemas.microsoft.com/office/drawing/2014/main" id="{434CDB07-C770-FE49-B8D4-ABBF2BA22E2D}"/>
              </a:ext>
            </a:extLst>
          </p:cNvPr>
          <p:cNvSpPr>
            <a:spLocks noGrp="1"/>
          </p:cNvSpPr>
          <p:nvPr>
            <p:ph type="title"/>
          </p:nvPr>
        </p:nvSpPr>
        <p:spPr>
          <a:xfrm>
            <a:off x="381000" y="448734"/>
            <a:ext cx="4670580" cy="1163395"/>
          </a:xfrm>
          <a:prstGeom prst="rect">
            <a:avLst/>
          </a:prstGeom>
        </p:spPr>
        <p:txBody>
          <a:bodyPr wrap="square" lIns="0" tIns="0" rIns="0" bIns="0">
            <a:spAutoFit/>
          </a:bodyPr>
          <a:lstStyle>
            <a:lvl1pPr>
              <a:defRPr sz="4200">
                <a:solidFill>
                  <a:schemeClr val="bg2"/>
                </a:solidFill>
              </a:defRPr>
            </a:lvl1pPr>
          </a:lstStyle>
          <a:p>
            <a:r>
              <a:rPr lang="nb-NO"/>
              <a:t>Klikk for å redigere tittelstil</a:t>
            </a:r>
            <a:endParaRPr lang="en-US" dirty="0"/>
          </a:p>
        </p:txBody>
      </p:sp>
      <p:pic>
        <p:nvPicPr>
          <p:cNvPr id="9" name="Picture 8">
            <a:extLst>
              <a:ext uri="{FF2B5EF4-FFF2-40B4-BE49-F238E27FC236}">
                <a16:creationId xmlns:a16="http://schemas.microsoft.com/office/drawing/2014/main" id="{FCBC5183-469C-094B-95D1-E3EA395C4E0B}"/>
              </a:ext>
            </a:extLst>
          </p:cNvPr>
          <p:cNvPicPr>
            <a:picLocks noChangeAspect="1"/>
          </p:cNvPicPr>
          <p:nvPr userDrawn="1"/>
        </p:nvPicPr>
        <p:blipFill>
          <a:blip r:embed="rId3"/>
          <a:stretch>
            <a:fillRect/>
          </a:stretch>
        </p:blipFill>
        <p:spPr>
          <a:xfrm>
            <a:off x="4345033" y="364800"/>
            <a:ext cx="6309844" cy="6309844"/>
          </a:xfrm>
          <a:prstGeom prst="rect">
            <a:avLst/>
          </a:prstGeom>
        </p:spPr>
      </p:pic>
      <p:pic>
        <p:nvPicPr>
          <p:cNvPr id="8" name="Picture 7">
            <a:extLst>
              <a:ext uri="{FF2B5EF4-FFF2-40B4-BE49-F238E27FC236}">
                <a16:creationId xmlns:a16="http://schemas.microsoft.com/office/drawing/2014/main" id="{01A31BE5-2635-974B-9B73-0CF962E9D9CB}"/>
              </a:ext>
            </a:extLst>
          </p:cNvPr>
          <p:cNvPicPr>
            <a:picLocks noChangeAspect="1"/>
          </p:cNvPicPr>
          <p:nvPr userDrawn="1"/>
        </p:nvPicPr>
        <p:blipFill>
          <a:blip r:embed="rId4"/>
          <a:stretch>
            <a:fillRect/>
          </a:stretch>
        </p:blipFill>
        <p:spPr>
          <a:xfrm>
            <a:off x="1042891" y="1360904"/>
            <a:ext cx="5617485" cy="5617485"/>
          </a:xfrm>
          <a:prstGeom prst="rect">
            <a:avLst/>
          </a:prstGeom>
        </p:spPr>
      </p:pic>
    </p:spTree>
    <p:extLst>
      <p:ext uri="{BB962C8B-B14F-4D97-AF65-F5344CB8AC3E}">
        <p14:creationId xmlns:p14="http://schemas.microsoft.com/office/powerpoint/2010/main" val="3754320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Logo, blå">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4307E-D053-E144-B6A9-42704EF8B96B}"/>
              </a:ext>
            </a:extLst>
          </p:cNvPr>
          <p:cNvPicPr>
            <a:picLocks noChangeAspect="1"/>
          </p:cNvPicPr>
          <p:nvPr userDrawn="1"/>
        </p:nvPicPr>
        <p:blipFill>
          <a:blip r:embed="rId2"/>
          <a:stretch>
            <a:fillRect/>
          </a:stretch>
        </p:blipFill>
        <p:spPr>
          <a:xfrm>
            <a:off x="3353114" y="2744866"/>
            <a:ext cx="5565804" cy="1150664"/>
          </a:xfrm>
          <a:prstGeom prst="rect">
            <a:avLst/>
          </a:prstGeom>
        </p:spPr>
      </p:pic>
    </p:spTree>
    <p:extLst>
      <p:ext uri="{BB962C8B-B14F-4D97-AF65-F5344CB8AC3E}">
        <p14:creationId xmlns:p14="http://schemas.microsoft.com/office/powerpoint/2010/main" val="3359601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Title, bilder,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6" y="576263"/>
            <a:ext cx="5065710"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9822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0D644EDF-345F-6B4D-9A6B-8BCA5BA3C397}"/>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9" name="Content Placeholder 2">
            <a:extLst>
              <a:ext uri="{FF2B5EF4-FFF2-40B4-BE49-F238E27FC236}">
                <a16:creationId xmlns:a16="http://schemas.microsoft.com/office/drawing/2014/main" id="{BA43F3A4-16F7-6B46-AE81-84874961B780}"/>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20851632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Kapittel — Stil 04, illus, rosa">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D87A7C-6E51-5A49-8EC0-188415EA1F86}"/>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ED1AF290-9DBA-8248-A1E7-18D5567B3E2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678765FC-8DFF-9F49-AAFD-FEE9BE7987E1}"/>
              </a:ext>
            </a:extLst>
          </p:cNvPr>
          <p:cNvSpPr>
            <a:spLocks noGrp="1"/>
          </p:cNvSpPr>
          <p:nvPr>
            <p:ph type="title"/>
          </p:nvPr>
        </p:nvSpPr>
        <p:spPr>
          <a:xfrm>
            <a:off x="381000" y="448734"/>
            <a:ext cx="3973590" cy="1745093"/>
          </a:xfrm>
          <a:prstGeom prst="rect">
            <a:avLst/>
          </a:prstGeom>
        </p:spPr>
        <p:txBody>
          <a:bodyPr wrap="square" lIns="0" tIns="0" rIns="0" bIns="0">
            <a:spAutoFit/>
          </a:bodyPr>
          <a:lstStyle>
            <a:lvl1pPr>
              <a:defRPr sz="4200"/>
            </a:lvl1pPr>
          </a:lstStyle>
          <a:p>
            <a:r>
              <a:rPr lang="nb-NO"/>
              <a:t>Klikk for å redigere tittelstil</a:t>
            </a:r>
            <a:endParaRPr lang="en-US" dirty="0"/>
          </a:p>
        </p:txBody>
      </p:sp>
      <p:pic>
        <p:nvPicPr>
          <p:cNvPr id="6" name="Picture 5">
            <a:extLst>
              <a:ext uri="{FF2B5EF4-FFF2-40B4-BE49-F238E27FC236}">
                <a16:creationId xmlns:a16="http://schemas.microsoft.com/office/drawing/2014/main" id="{C708621E-094D-ED43-9C47-EF5072EBCB6F}"/>
              </a:ext>
            </a:extLst>
          </p:cNvPr>
          <p:cNvPicPr>
            <a:picLocks noChangeAspect="1"/>
          </p:cNvPicPr>
          <p:nvPr userDrawn="1"/>
        </p:nvPicPr>
        <p:blipFill>
          <a:blip r:embed="rId3"/>
          <a:stretch>
            <a:fillRect/>
          </a:stretch>
        </p:blipFill>
        <p:spPr>
          <a:xfrm>
            <a:off x="6313358" y="2072892"/>
            <a:ext cx="4509420" cy="4509420"/>
          </a:xfrm>
          <a:prstGeom prst="rect">
            <a:avLst/>
          </a:prstGeom>
        </p:spPr>
      </p:pic>
      <p:pic>
        <p:nvPicPr>
          <p:cNvPr id="3" name="Picture 2">
            <a:extLst>
              <a:ext uri="{FF2B5EF4-FFF2-40B4-BE49-F238E27FC236}">
                <a16:creationId xmlns:a16="http://schemas.microsoft.com/office/drawing/2014/main" id="{145AB1A0-7B99-624F-A838-22032F54D3CD}"/>
              </a:ext>
            </a:extLst>
          </p:cNvPr>
          <p:cNvPicPr>
            <a:picLocks noChangeAspect="1"/>
          </p:cNvPicPr>
          <p:nvPr userDrawn="1"/>
        </p:nvPicPr>
        <p:blipFill>
          <a:blip r:embed="rId4"/>
          <a:stretch>
            <a:fillRect/>
          </a:stretch>
        </p:blipFill>
        <p:spPr>
          <a:xfrm>
            <a:off x="3271604" y="436456"/>
            <a:ext cx="6236877" cy="6236877"/>
          </a:xfrm>
          <a:prstGeom prst="rect">
            <a:avLst/>
          </a:prstGeom>
        </p:spPr>
      </p:pic>
      <p:pic>
        <p:nvPicPr>
          <p:cNvPr id="11" name="Picture 10">
            <a:extLst>
              <a:ext uri="{FF2B5EF4-FFF2-40B4-BE49-F238E27FC236}">
                <a16:creationId xmlns:a16="http://schemas.microsoft.com/office/drawing/2014/main" id="{703C09E5-E5CE-124B-90F4-706AC7B6D0E0}"/>
              </a:ext>
            </a:extLst>
          </p:cNvPr>
          <p:cNvPicPr>
            <a:picLocks noChangeAspect="1"/>
          </p:cNvPicPr>
          <p:nvPr userDrawn="1"/>
        </p:nvPicPr>
        <p:blipFill>
          <a:blip r:embed="rId5"/>
          <a:stretch>
            <a:fillRect/>
          </a:stretch>
        </p:blipFill>
        <p:spPr>
          <a:xfrm>
            <a:off x="1696151" y="2072892"/>
            <a:ext cx="4785108" cy="4785108"/>
          </a:xfrm>
          <a:prstGeom prst="rect">
            <a:avLst/>
          </a:prstGeom>
        </p:spPr>
      </p:pic>
    </p:spTree>
    <p:extLst>
      <p:ext uri="{BB962C8B-B14F-4D97-AF65-F5344CB8AC3E}">
        <p14:creationId xmlns:p14="http://schemas.microsoft.com/office/powerpoint/2010/main" val="38074315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Kapittel — Stil 04, illus, blå">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D14E2D57-3C6B-EF46-9B64-AE65D254230D}"/>
              </a:ext>
            </a:extLst>
          </p:cNvPr>
          <p:cNvSpPr>
            <a:spLocks noGrp="1"/>
          </p:cNvSpPr>
          <p:nvPr>
            <p:ph type="title"/>
          </p:nvPr>
        </p:nvSpPr>
        <p:spPr>
          <a:xfrm>
            <a:off x="381000" y="448734"/>
            <a:ext cx="4504326" cy="1163395"/>
          </a:xfrm>
          <a:prstGeom prst="rect">
            <a:avLst/>
          </a:prstGeom>
        </p:spPr>
        <p:txBody>
          <a:bodyPr wrap="square" lIns="0" tIns="0" rIns="0" bIns="0">
            <a:spAutoFit/>
          </a:bodyPr>
          <a:lstStyle>
            <a:lvl1pPr>
              <a:defRPr sz="4200">
                <a:solidFill>
                  <a:schemeClr val="bg2"/>
                </a:solidFill>
              </a:defRPr>
            </a:lvl1pPr>
          </a:lstStyle>
          <a:p>
            <a:r>
              <a:rPr lang="nb-NO"/>
              <a:t>Klikk for å redigere tittelstil</a:t>
            </a:r>
            <a:endParaRPr lang="en-US" dirty="0"/>
          </a:p>
        </p:txBody>
      </p:sp>
      <p:pic>
        <p:nvPicPr>
          <p:cNvPr id="3" name="Picture 2">
            <a:extLst>
              <a:ext uri="{FF2B5EF4-FFF2-40B4-BE49-F238E27FC236}">
                <a16:creationId xmlns:a16="http://schemas.microsoft.com/office/drawing/2014/main" id="{15FB9492-7C14-A94F-94DA-BF9AB61E7E2B}"/>
              </a:ext>
            </a:extLst>
          </p:cNvPr>
          <p:cNvPicPr>
            <a:picLocks noChangeAspect="1"/>
          </p:cNvPicPr>
          <p:nvPr userDrawn="1"/>
        </p:nvPicPr>
        <p:blipFill>
          <a:blip r:embed="rId3"/>
          <a:stretch>
            <a:fillRect/>
          </a:stretch>
        </p:blipFill>
        <p:spPr>
          <a:xfrm>
            <a:off x="645834" y="0"/>
            <a:ext cx="10601925" cy="10601925"/>
          </a:xfrm>
          <a:prstGeom prst="rect">
            <a:avLst/>
          </a:prstGeom>
        </p:spPr>
      </p:pic>
    </p:spTree>
    <p:extLst>
      <p:ext uri="{BB962C8B-B14F-4D97-AF65-F5344CB8AC3E}">
        <p14:creationId xmlns:p14="http://schemas.microsoft.com/office/powerpoint/2010/main" val="17761595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Kapittel — Stil 04, illus, grønn">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BC1482-B6FA-164A-8A4B-4281B8A6097F}"/>
              </a:ext>
            </a:extLst>
          </p:cNvPr>
          <p:cNvPicPr>
            <a:picLocks noChangeAspect="1"/>
          </p:cNvPicPr>
          <p:nvPr userDrawn="1"/>
        </p:nvPicPr>
        <p:blipFill>
          <a:blip r:embed="rId2"/>
          <a:stretch>
            <a:fillRect/>
          </a:stretch>
        </p:blipFill>
        <p:spPr>
          <a:xfrm>
            <a:off x="201252" y="1331162"/>
            <a:ext cx="11789496" cy="11789496"/>
          </a:xfrm>
          <a:prstGeom prst="rect">
            <a:avLst/>
          </a:prstGeom>
        </p:spPr>
      </p:pic>
      <p:pic>
        <p:nvPicPr>
          <p:cNvPr id="8" name="Picture 7">
            <a:extLst>
              <a:ext uri="{FF2B5EF4-FFF2-40B4-BE49-F238E27FC236}">
                <a16:creationId xmlns:a16="http://schemas.microsoft.com/office/drawing/2014/main" id="{35130532-B577-3E41-8F64-4B6C6D3DBC70}"/>
              </a:ext>
            </a:extLst>
          </p:cNvPr>
          <p:cNvPicPr>
            <a:picLocks noChangeAspect="1"/>
          </p:cNvPicPr>
          <p:nvPr userDrawn="1"/>
        </p:nvPicPr>
        <p:blipFill>
          <a:blip r:embed="rId3"/>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1FB725F8-F687-BC43-BB4E-1B8A2FB42803}"/>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C1ABBB95-1D12-C140-8C34-82C79299AC53}"/>
              </a:ext>
            </a:extLst>
          </p:cNvPr>
          <p:cNvSpPr>
            <a:spLocks noGrp="1"/>
          </p:cNvSpPr>
          <p:nvPr>
            <p:ph type="title"/>
          </p:nvPr>
        </p:nvSpPr>
        <p:spPr>
          <a:xfrm>
            <a:off x="381000" y="448734"/>
            <a:ext cx="5169344" cy="1163395"/>
          </a:xfrm>
          <a:prstGeom prst="rect">
            <a:avLst/>
          </a:prstGeom>
        </p:spPr>
        <p:txBody>
          <a:bodyPr wrap="square" lIns="0" tIns="0" rIns="0" bIns="0">
            <a:spAutoFit/>
          </a:bodyPr>
          <a:lstStyle>
            <a:lvl1pPr>
              <a:defRPr sz="4200"/>
            </a:lvl1pPr>
          </a:lstStyle>
          <a:p>
            <a:r>
              <a:rPr lang="nb-NO"/>
              <a:t>Klikk for å redigere tittelstil</a:t>
            </a:r>
            <a:endParaRPr lang="en-US" dirty="0"/>
          </a:p>
        </p:txBody>
      </p:sp>
    </p:spTree>
    <p:extLst>
      <p:ext uri="{BB962C8B-B14F-4D97-AF65-F5344CB8AC3E}">
        <p14:creationId xmlns:p14="http://schemas.microsoft.com/office/powerpoint/2010/main" val="2750435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Title, bilder, gull">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6" y="576263"/>
            <a:ext cx="5033738"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66252"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8" name="Picture 7">
            <a:extLst>
              <a:ext uri="{FF2B5EF4-FFF2-40B4-BE49-F238E27FC236}">
                <a16:creationId xmlns:a16="http://schemas.microsoft.com/office/drawing/2014/main" id="{4B8DF3AE-84C5-2147-AA07-B2D7E22D20F1}"/>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22B6A912-6F87-824B-91A5-AA0CDC2B9FF1}"/>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6B8C52ED-3D92-1D43-8051-9BB81B380BE5}"/>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2619063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Title, bilder,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052921"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8543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8" name="Picture 7">
            <a:extLst>
              <a:ext uri="{FF2B5EF4-FFF2-40B4-BE49-F238E27FC236}">
                <a16:creationId xmlns:a16="http://schemas.microsoft.com/office/drawing/2014/main" id="{045ACB74-53D9-CA4F-AD36-312C04637D32}"/>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98B69997-7335-E949-BE72-98D296B52171}"/>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6970FD4E-B218-6146-99F8-AFCB02899735}"/>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3048207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Title, bilder,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4995371"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2788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8" name="Picture 7">
            <a:extLst>
              <a:ext uri="{FF2B5EF4-FFF2-40B4-BE49-F238E27FC236}">
                <a16:creationId xmlns:a16="http://schemas.microsoft.com/office/drawing/2014/main" id="{1B783DEF-2B31-4A42-B23B-3B5B4D2B3B77}"/>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FEAF6E70-7BEE-464C-B846-59F4392FD852}"/>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BA2CF4F6-5F01-9341-BDF1-3BC842916C57}"/>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988933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Tittel sentrert, morke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2499002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Tittel sentrert,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865900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Tittel sentrert, gull">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1674108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Tittel sentrert,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1145790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Tittel sentrert,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1691342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Tittel sentrert,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194201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ogo, rosa">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1E2632-2086-2D45-BFFF-C66E88E84466}"/>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3833673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hold — Tittel, tekst, illus 1">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5779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03239264-65D5-DF47-B637-2C5EF0600957}"/>
              </a:ext>
            </a:extLst>
          </p:cNvPr>
          <p:cNvPicPr>
            <a:picLocks noChangeAspect="1"/>
          </p:cNvPicPr>
          <p:nvPr userDrawn="1"/>
        </p:nvPicPr>
        <p:blipFill>
          <a:blip r:embed="rId2"/>
          <a:stretch>
            <a:fillRect/>
          </a:stretch>
        </p:blipFill>
        <p:spPr>
          <a:xfrm>
            <a:off x="5038793" y="-125550"/>
            <a:ext cx="6983550" cy="6983550"/>
          </a:xfrm>
          <a:prstGeom prst="rect">
            <a:avLst/>
          </a:prstGeom>
        </p:spPr>
      </p:pic>
      <p:pic>
        <p:nvPicPr>
          <p:cNvPr id="10" name="Picture 9">
            <a:extLst>
              <a:ext uri="{FF2B5EF4-FFF2-40B4-BE49-F238E27FC236}">
                <a16:creationId xmlns:a16="http://schemas.microsoft.com/office/drawing/2014/main" id="{7A54CE93-9D81-E745-BA84-B4AC7EF0C340}"/>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39C25498-37B1-F24C-BFCC-A158C3596156}"/>
              </a:ext>
            </a:extLst>
          </p:cNvPr>
          <p:cNvSpPr>
            <a:spLocks noGrp="1"/>
          </p:cNvSpPr>
          <p:nvPr>
            <p:ph idx="1"/>
          </p:nvPr>
        </p:nvSpPr>
        <p:spPr>
          <a:xfrm>
            <a:off x="381000" y="1365228"/>
            <a:ext cx="465779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020652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nhold — Tittel, tekst, illus 2">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8608"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5640398" y="63427"/>
            <a:ext cx="6426552" cy="6426552"/>
          </a:xfrm>
          <a:prstGeom prst="rect">
            <a:avLst/>
          </a:prstGeom>
        </p:spPr>
      </p:pic>
      <p:pic>
        <p:nvPicPr>
          <p:cNvPr id="10" name="Picture 9">
            <a:extLst>
              <a:ext uri="{FF2B5EF4-FFF2-40B4-BE49-F238E27FC236}">
                <a16:creationId xmlns:a16="http://schemas.microsoft.com/office/drawing/2014/main" id="{1F4EEEED-5902-CB4F-A39B-8356CA144298}"/>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BFABD3A6-475F-504B-8385-06ACD55CF010}"/>
              </a:ext>
            </a:extLst>
          </p:cNvPr>
          <p:cNvSpPr>
            <a:spLocks noGrp="1"/>
          </p:cNvSpPr>
          <p:nvPr>
            <p:ph idx="1"/>
          </p:nvPr>
        </p:nvSpPr>
        <p:spPr>
          <a:xfrm>
            <a:off x="381000" y="1365228"/>
            <a:ext cx="4638608"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394456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nhold — Tittel, tekst, illus 2, V">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38608"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248849" y="63427"/>
            <a:ext cx="6426552" cy="6426552"/>
          </a:xfrm>
          <a:prstGeom prst="rect">
            <a:avLst/>
          </a:prstGeom>
        </p:spPr>
      </p:pic>
      <p:pic>
        <p:nvPicPr>
          <p:cNvPr id="10" name="Picture 9">
            <a:extLst>
              <a:ext uri="{FF2B5EF4-FFF2-40B4-BE49-F238E27FC236}">
                <a16:creationId xmlns:a16="http://schemas.microsoft.com/office/drawing/2014/main" id="{1F4EEEED-5902-CB4F-A39B-8356CA144298}"/>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BFABD3A6-475F-504B-8385-06ACD55CF010}"/>
              </a:ext>
            </a:extLst>
          </p:cNvPr>
          <p:cNvSpPr>
            <a:spLocks noGrp="1"/>
          </p:cNvSpPr>
          <p:nvPr>
            <p:ph idx="1"/>
          </p:nvPr>
        </p:nvSpPr>
        <p:spPr>
          <a:xfrm>
            <a:off x="6096000" y="1365228"/>
            <a:ext cx="4638608"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0539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nhold — Tittel, tekst, illus 3">
    <p:bg>
      <p:bgPr>
        <a:solidFill>
          <a:srgbClr val="FFF4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516934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5666569" y="80713"/>
            <a:ext cx="6409266" cy="6409266"/>
          </a:xfrm>
          <a:prstGeom prst="rect">
            <a:avLst/>
          </a:prstGeom>
        </p:spPr>
      </p:pic>
      <p:pic>
        <p:nvPicPr>
          <p:cNvPr id="9" name="Picture 8">
            <a:extLst>
              <a:ext uri="{FF2B5EF4-FFF2-40B4-BE49-F238E27FC236}">
                <a16:creationId xmlns:a16="http://schemas.microsoft.com/office/drawing/2014/main" id="{8A6142C6-06B1-5140-AECD-3533AF2270A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60B7CD5A-FC73-6B47-8A3C-3C9F3708EE40}"/>
              </a:ext>
            </a:extLst>
          </p:cNvPr>
          <p:cNvSpPr>
            <a:spLocks noGrp="1"/>
          </p:cNvSpPr>
          <p:nvPr>
            <p:ph idx="1"/>
          </p:nvPr>
        </p:nvSpPr>
        <p:spPr>
          <a:xfrm>
            <a:off x="381000" y="1365228"/>
            <a:ext cx="516934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502467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nhold — Tittel, tekst, illus 3, V">
    <p:bg>
      <p:bgPr>
        <a:solidFill>
          <a:srgbClr val="FFF4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516934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472061" y="80713"/>
            <a:ext cx="6409266" cy="6409266"/>
          </a:xfrm>
          <a:prstGeom prst="rect">
            <a:avLst/>
          </a:prstGeom>
        </p:spPr>
      </p:pic>
      <p:pic>
        <p:nvPicPr>
          <p:cNvPr id="9" name="Picture 8">
            <a:extLst>
              <a:ext uri="{FF2B5EF4-FFF2-40B4-BE49-F238E27FC236}">
                <a16:creationId xmlns:a16="http://schemas.microsoft.com/office/drawing/2014/main" id="{8A6142C6-06B1-5140-AECD-3533AF2270A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60B7CD5A-FC73-6B47-8A3C-3C9F3708EE40}"/>
              </a:ext>
            </a:extLst>
          </p:cNvPr>
          <p:cNvSpPr>
            <a:spLocks noGrp="1"/>
          </p:cNvSpPr>
          <p:nvPr>
            <p:ph idx="1"/>
          </p:nvPr>
        </p:nvSpPr>
        <p:spPr>
          <a:xfrm>
            <a:off x="6096000" y="1365228"/>
            <a:ext cx="516934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934561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nhold — Tittel, tekst, illus 4">
    <p:bg>
      <p:bgPr>
        <a:solidFill>
          <a:srgbClr val="FFD49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5779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03239264-65D5-DF47-B637-2C5EF0600957}"/>
              </a:ext>
            </a:extLst>
          </p:cNvPr>
          <p:cNvPicPr>
            <a:picLocks noChangeAspect="1"/>
          </p:cNvPicPr>
          <p:nvPr userDrawn="1"/>
        </p:nvPicPr>
        <p:blipFill>
          <a:blip r:embed="rId2"/>
          <a:stretch>
            <a:fillRect/>
          </a:stretch>
        </p:blipFill>
        <p:spPr>
          <a:xfrm>
            <a:off x="5038793" y="-125550"/>
            <a:ext cx="6983550" cy="6983550"/>
          </a:xfrm>
          <a:prstGeom prst="rect">
            <a:avLst/>
          </a:prstGeom>
        </p:spPr>
      </p:pic>
      <p:pic>
        <p:nvPicPr>
          <p:cNvPr id="10" name="Picture 9">
            <a:extLst>
              <a:ext uri="{FF2B5EF4-FFF2-40B4-BE49-F238E27FC236}">
                <a16:creationId xmlns:a16="http://schemas.microsoft.com/office/drawing/2014/main" id="{53498006-AAC7-634F-8618-ED067885DB60}"/>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BB1E7465-111B-344D-8109-0167321414FC}"/>
              </a:ext>
            </a:extLst>
          </p:cNvPr>
          <p:cNvSpPr>
            <a:spLocks noGrp="1"/>
          </p:cNvSpPr>
          <p:nvPr>
            <p:ph idx="1"/>
          </p:nvPr>
        </p:nvSpPr>
        <p:spPr>
          <a:xfrm>
            <a:off x="381000" y="1365228"/>
            <a:ext cx="465779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347489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nhold — Tittel, tekst, illus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221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5640398" y="63427"/>
            <a:ext cx="6426552" cy="6426552"/>
          </a:xfrm>
          <a:prstGeom prst="rect">
            <a:avLst/>
          </a:prstGeom>
        </p:spPr>
      </p:pic>
      <p:pic>
        <p:nvPicPr>
          <p:cNvPr id="9" name="Picture 8">
            <a:extLst>
              <a:ext uri="{FF2B5EF4-FFF2-40B4-BE49-F238E27FC236}">
                <a16:creationId xmlns:a16="http://schemas.microsoft.com/office/drawing/2014/main" id="{BBF75D6A-AD0C-D742-B4C9-68C6E8932EF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D7F1FF67-8B27-8443-96C2-F8BDB75A26C3}"/>
              </a:ext>
            </a:extLst>
          </p:cNvPr>
          <p:cNvSpPr>
            <a:spLocks noGrp="1"/>
          </p:cNvSpPr>
          <p:nvPr>
            <p:ph idx="1"/>
          </p:nvPr>
        </p:nvSpPr>
        <p:spPr>
          <a:xfrm>
            <a:off x="381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93345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nhold — Tittel, tekst, illus 5, V">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3221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330552" y="63427"/>
            <a:ext cx="6426552" cy="6426552"/>
          </a:xfrm>
          <a:prstGeom prst="rect">
            <a:avLst/>
          </a:prstGeom>
        </p:spPr>
      </p:pic>
      <p:pic>
        <p:nvPicPr>
          <p:cNvPr id="9" name="Picture 8">
            <a:extLst>
              <a:ext uri="{FF2B5EF4-FFF2-40B4-BE49-F238E27FC236}">
                <a16:creationId xmlns:a16="http://schemas.microsoft.com/office/drawing/2014/main" id="{BBF75D6A-AD0C-D742-B4C9-68C6E8932EF2}"/>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D7F1FF67-8B27-8443-96C2-F8BDB75A26C3}"/>
              </a:ext>
            </a:extLst>
          </p:cNvPr>
          <p:cNvSpPr>
            <a:spLocks noGrp="1"/>
          </p:cNvSpPr>
          <p:nvPr>
            <p:ph idx="1"/>
          </p:nvPr>
        </p:nvSpPr>
        <p:spPr>
          <a:xfrm>
            <a:off x="6096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713211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nhold — Tittel, tekst, illus 6">
    <p:bg>
      <p:bgPr>
        <a:solidFill>
          <a:srgbClr val="FFD49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25820"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5666569" y="80713"/>
            <a:ext cx="6409266" cy="6409266"/>
          </a:xfrm>
          <a:prstGeom prst="rect">
            <a:avLst/>
          </a:prstGeom>
        </p:spPr>
      </p:pic>
      <p:pic>
        <p:nvPicPr>
          <p:cNvPr id="9" name="Picture 8">
            <a:extLst>
              <a:ext uri="{FF2B5EF4-FFF2-40B4-BE49-F238E27FC236}">
                <a16:creationId xmlns:a16="http://schemas.microsoft.com/office/drawing/2014/main" id="{AAEE2568-8ED4-A84E-9474-03687E9AE6E1}"/>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3FD63040-EBCF-D249-9783-0BA3204A8E24}"/>
              </a:ext>
            </a:extLst>
          </p:cNvPr>
          <p:cNvSpPr>
            <a:spLocks noGrp="1"/>
          </p:cNvSpPr>
          <p:nvPr>
            <p:ph idx="1"/>
          </p:nvPr>
        </p:nvSpPr>
        <p:spPr>
          <a:xfrm>
            <a:off x="381000" y="1365228"/>
            <a:ext cx="4625820"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711046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nhold — Tittel, tekst, illus 6, V">
    <p:bg>
      <p:bgPr>
        <a:solidFill>
          <a:srgbClr val="FFD49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25820"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6" name="Picture 5">
            <a:extLst>
              <a:ext uri="{FF2B5EF4-FFF2-40B4-BE49-F238E27FC236}">
                <a16:creationId xmlns:a16="http://schemas.microsoft.com/office/drawing/2014/main" id="{1A22D0AA-C1AE-364E-8471-F6BD3385C14A}"/>
              </a:ext>
            </a:extLst>
          </p:cNvPr>
          <p:cNvPicPr>
            <a:picLocks noChangeAspect="1"/>
          </p:cNvPicPr>
          <p:nvPr userDrawn="1"/>
        </p:nvPicPr>
        <p:blipFill>
          <a:blip r:embed="rId2"/>
          <a:stretch>
            <a:fillRect/>
          </a:stretch>
        </p:blipFill>
        <p:spPr>
          <a:xfrm>
            <a:off x="-453943" y="80713"/>
            <a:ext cx="6409266" cy="6409266"/>
          </a:xfrm>
          <a:prstGeom prst="rect">
            <a:avLst/>
          </a:prstGeom>
        </p:spPr>
      </p:pic>
      <p:pic>
        <p:nvPicPr>
          <p:cNvPr id="9" name="Picture 8">
            <a:extLst>
              <a:ext uri="{FF2B5EF4-FFF2-40B4-BE49-F238E27FC236}">
                <a16:creationId xmlns:a16="http://schemas.microsoft.com/office/drawing/2014/main" id="{AAEE2568-8ED4-A84E-9474-03687E9AE6E1}"/>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3FD63040-EBCF-D249-9783-0BA3204A8E24}"/>
              </a:ext>
            </a:extLst>
          </p:cNvPr>
          <p:cNvSpPr>
            <a:spLocks noGrp="1"/>
          </p:cNvSpPr>
          <p:nvPr>
            <p:ph idx="1"/>
          </p:nvPr>
        </p:nvSpPr>
        <p:spPr>
          <a:xfrm>
            <a:off x="6096000" y="1365228"/>
            <a:ext cx="4625820"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60878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Logo, gull">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4C4608-F93D-664F-AD75-8C880C927208}"/>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1924521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hold — Tittel, tekst, bilder H">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221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11" name="Picture 10">
            <a:extLst>
              <a:ext uri="{FF2B5EF4-FFF2-40B4-BE49-F238E27FC236}">
                <a16:creationId xmlns:a16="http://schemas.microsoft.com/office/drawing/2014/main" id="{721B6306-5BB6-F840-B320-225EA86A178E}"/>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96D1468F-1C75-B047-BA54-E8BAB46A2C55}"/>
              </a:ext>
            </a:extLst>
          </p:cNvPr>
          <p:cNvSpPr>
            <a:spLocks noGrp="1"/>
          </p:cNvSpPr>
          <p:nvPr>
            <p:ph idx="1"/>
          </p:nvPr>
        </p:nvSpPr>
        <p:spPr>
          <a:xfrm>
            <a:off x="381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5" name="Content Placeholder 2">
            <a:extLst>
              <a:ext uri="{FF2B5EF4-FFF2-40B4-BE49-F238E27FC236}">
                <a16:creationId xmlns:a16="http://schemas.microsoft.com/office/drawing/2014/main" id="{D3883D70-F1CE-564F-A55C-59F209719FED}"/>
              </a:ext>
            </a:extLst>
          </p:cNvPr>
          <p:cNvSpPr>
            <a:spLocks noGrp="1"/>
          </p:cNvSpPr>
          <p:nvPr>
            <p:ph idx="10"/>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3885201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nhold — Tittel, tekst, bilder V">
    <p:spTree>
      <p:nvGrpSpPr>
        <p:cNvPr id="1" name=""/>
        <p:cNvGrpSpPr/>
        <p:nvPr/>
      </p:nvGrpSpPr>
      <p:grpSpPr>
        <a:xfrm>
          <a:off x="0" y="0"/>
          <a:ext cx="0" cy="0"/>
          <a:chOff x="0" y="0"/>
          <a:chExt cx="0" cy="0"/>
        </a:xfrm>
      </p:grpSpPr>
      <p:sp>
        <p:nvSpPr>
          <p:cNvPr id="2" name="Title 1"/>
          <p:cNvSpPr>
            <a:spLocks noGrp="1"/>
          </p:cNvSpPr>
          <p:nvPr>
            <p:ph type="title"/>
          </p:nvPr>
        </p:nvSpPr>
        <p:spPr>
          <a:xfrm>
            <a:off x="6455683" y="448734"/>
            <a:ext cx="4785682"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FE40B4-845A-C54F-A3B7-FDF8B83855A7}"/>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87B4421B-C0F3-4F47-860A-ED7E46B6063B}"/>
              </a:ext>
            </a:extLst>
          </p:cNvPr>
          <p:cNvSpPr>
            <a:spLocks noGrp="1"/>
          </p:cNvSpPr>
          <p:nvPr>
            <p:ph idx="11"/>
          </p:nvPr>
        </p:nvSpPr>
        <p:spPr>
          <a:xfrm>
            <a:off x="-52511"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5" name="Content Placeholder 2">
            <a:extLst>
              <a:ext uri="{FF2B5EF4-FFF2-40B4-BE49-F238E27FC236}">
                <a16:creationId xmlns:a16="http://schemas.microsoft.com/office/drawing/2014/main" id="{4C33C9D8-118A-7E45-A0D6-7746FF032571}"/>
              </a:ext>
            </a:extLst>
          </p:cNvPr>
          <p:cNvSpPr>
            <a:spLocks noGrp="1"/>
          </p:cNvSpPr>
          <p:nvPr>
            <p:ph idx="1"/>
          </p:nvPr>
        </p:nvSpPr>
        <p:spPr>
          <a:xfrm>
            <a:off x="6455683" y="1365228"/>
            <a:ext cx="4785682"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310521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nhold — Tittel, tekst, bilder H 2">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221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87424EEC-2BE7-AA42-9520-05FB6BCF798F}"/>
              </a:ext>
            </a:extLst>
          </p:cNvPr>
          <p:cNvSpPr>
            <a:spLocks noGrp="1"/>
          </p:cNvSpPr>
          <p:nvPr>
            <p:ph idx="11"/>
          </p:nvPr>
        </p:nvSpPr>
        <p:spPr>
          <a:xfrm>
            <a:off x="7123367" y="866864"/>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5" name="Content Placeholder 2">
            <a:extLst>
              <a:ext uri="{FF2B5EF4-FFF2-40B4-BE49-F238E27FC236}">
                <a16:creationId xmlns:a16="http://schemas.microsoft.com/office/drawing/2014/main" id="{038A4B1C-8252-CA48-80CF-175033223A9F}"/>
              </a:ext>
            </a:extLst>
          </p:cNvPr>
          <p:cNvSpPr>
            <a:spLocks noGrp="1"/>
          </p:cNvSpPr>
          <p:nvPr>
            <p:ph idx="1"/>
          </p:nvPr>
        </p:nvSpPr>
        <p:spPr>
          <a:xfrm>
            <a:off x="381000" y="1365228"/>
            <a:ext cx="4632214"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343841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nhold — Tittel, tekst, bilder H x2">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4500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87424EEC-2BE7-AA42-9520-05FB6BCF798F}"/>
              </a:ext>
            </a:extLst>
          </p:cNvPr>
          <p:cNvSpPr>
            <a:spLocks noGrp="1"/>
          </p:cNvSpPr>
          <p:nvPr>
            <p:ph idx="11"/>
          </p:nvPr>
        </p:nvSpPr>
        <p:spPr>
          <a:xfrm>
            <a:off x="6771674" y="393679"/>
            <a:ext cx="2534264" cy="3327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8" name="Content Placeholder 2">
            <a:extLst>
              <a:ext uri="{FF2B5EF4-FFF2-40B4-BE49-F238E27FC236}">
                <a16:creationId xmlns:a16="http://schemas.microsoft.com/office/drawing/2014/main" id="{E32160C1-D948-D447-AA1C-28AFCA60B073}"/>
              </a:ext>
            </a:extLst>
          </p:cNvPr>
          <p:cNvSpPr>
            <a:spLocks noGrp="1"/>
          </p:cNvSpPr>
          <p:nvPr>
            <p:ph idx="12"/>
          </p:nvPr>
        </p:nvSpPr>
        <p:spPr>
          <a:xfrm>
            <a:off x="7954642" y="2807143"/>
            <a:ext cx="3856358" cy="2997912"/>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0" name="Content Placeholder 2">
            <a:extLst>
              <a:ext uri="{FF2B5EF4-FFF2-40B4-BE49-F238E27FC236}">
                <a16:creationId xmlns:a16="http://schemas.microsoft.com/office/drawing/2014/main" id="{22CBD1D6-4E47-EC41-8021-96999B6313D2}"/>
              </a:ext>
            </a:extLst>
          </p:cNvPr>
          <p:cNvSpPr>
            <a:spLocks noGrp="1"/>
          </p:cNvSpPr>
          <p:nvPr>
            <p:ph idx="1"/>
          </p:nvPr>
        </p:nvSpPr>
        <p:spPr>
          <a:xfrm>
            <a:off x="381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288327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nhold — Tittel, tekst, bilder V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8" name="Title 1">
            <a:extLst>
              <a:ext uri="{FF2B5EF4-FFF2-40B4-BE49-F238E27FC236}">
                <a16:creationId xmlns:a16="http://schemas.microsoft.com/office/drawing/2014/main" id="{1060076E-54B1-5B4C-AB5F-BB4E07CD2ABF}"/>
              </a:ext>
            </a:extLst>
          </p:cNvPr>
          <p:cNvSpPr>
            <a:spLocks noGrp="1"/>
          </p:cNvSpPr>
          <p:nvPr>
            <p:ph type="title"/>
          </p:nvPr>
        </p:nvSpPr>
        <p:spPr>
          <a:xfrm>
            <a:off x="6455683" y="448734"/>
            <a:ext cx="516934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13" name="Content Placeholder 2">
            <a:extLst>
              <a:ext uri="{FF2B5EF4-FFF2-40B4-BE49-F238E27FC236}">
                <a16:creationId xmlns:a16="http://schemas.microsoft.com/office/drawing/2014/main" id="{D1BFE75D-4B34-F247-BBA2-B80BDDF3CB92}"/>
              </a:ext>
            </a:extLst>
          </p:cNvPr>
          <p:cNvSpPr>
            <a:spLocks noGrp="1"/>
          </p:cNvSpPr>
          <p:nvPr>
            <p:ph idx="11" hasCustomPrompt="1"/>
          </p:nvPr>
        </p:nvSpPr>
        <p:spPr>
          <a:xfrm>
            <a:off x="971949" y="866864"/>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dirty="0" err="1"/>
              <a:t>Bilder</a:t>
            </a:r>
            <a:endParaRPr lang="en-GB" dirty="0"/>
          </a:p>
        </p:txBody>
      </p:sp>
      <p:sp>
        <p:nvSpPr>
          <p:cNvPr id="14" name="Content Placeholder 2">
            <a:extLst>
              <a:ext uri="{FF2B5EF4-FFF2-40B4-BE49-F238E27FC236}">
                <a16:creationId xmlns:a16="http://schemas.microsoft.com/office/drawing/2014/main" id="{81C87A76-E90D-D942-A3B2-EEA14225BF18}"/>
              </a:ext>
            </a:extLst>
          </p:cNvPr>
          <p:cNvSpPr>
            <a:spLocks noGrp="1"/>
          </p:cNvSpPr>
          <p:nvPr>
            <p:ph idx="1"/>
          </p:nvPr>
        </p:nvSpPr>
        <p:spPr>
          <a:xfrm>
            <a:off x="6455683"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41469964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nhold — Tittel, tekst, bilder V x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8" name="Title 1">
            <a:extLst>
              <a:ext uri="{FF2B5EF4-FFF2-40B4-BE49-F238E27FC236}">
                <a16:creationId xmlns:a16="http://schemas.microsoft.com/office/drawing/2014/main" id="{1060076E-54B1-5B4C-AB5F-BB4E07CD2ABF}"/>
              </a:ext>
            </a:extLst>
          </p:cNvPr>
          <p:cNvSpPr>
            <a:spLocks noGrp="1"/>
          </p:cNvSpPr>
          <p:nvPr>
            <p:ph type="title"/>
          </p:nvPr>
        </p:nvSpPr>
        <p:spPr>
          <a:xfrm>
            <a:off x="6455683" y="448734"/>
            <a:ext cx="516934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11" name="Content Placeholder 2">
            <a:extLst>
              <a:ext uri="{FF2B5EF4-FFF2-40B4-BE49-F238E27FC236}">
                <a16:creationId xmlns:a16="http://schemas.microsoft.com/office/drawing/2014/main" id="{0DA4E352-ACD3-844A-A64D-80F18CB6A759}"/>
              </a:ext>
            </a:extLst>
          </p:cNvPr>
          <p:cNvSpPr>
            <a:spLocks noGrp="1"/>
          </p:cNvSpPr>
          <p:nvPr>
            <p:ph idx="11"/>
          </p:nvPr>
        </p:nvSpPr>
        <p:spPr>
          <a:xfrm>
            <a:off x="420992" y="448734"/>
            <a:ext cx="2534264" cy="3327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3" name="Content Placeholder 2">
            <a:extLst>
              <a:ext uri="{FF2B5EF4-FFF2-40B4-BE49-F238E27FC236}">
                <a16:creationId xmlns:a16="http://schemas.microsoft.com/office/drawing/2014/main" id="{67E9D896-C554-1444-A474-3F10D82435BF}"/>
              </a:ext>
            </a:extLst>
          </p:cNvPr>
          <p:cNvSpPr>
            <a:spLocks noGrp="1"/>
          </p:cNvSpPr>
          <p:nvPr>
            <p:ph idx="12"/>
          </p:nvPr>
        </p:nvSpPr>
        <p:spPr>
          <a:xfrm>
            <a:off x="1688124" y="3178560"/>
            <a:ext cx="3856358" cy="2997912"/>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4" name="Content Placeholder 2">
            <a:extLst>
              <a:ext uri="{FF2B5EF4-FFF2-40B4-BE49-F238E27FC236}">
                <a16:creationId xmlns:a16="http://schemas.microsoft.com/office/drawing/2014/main" id="{3448256A-BAB3-CB4B-9F75-EED879DD935B}"/>
              </a:ext>
            </a:extLst>
          </p:cNvPr>
          <p:cNvSpPr>
            <a:spLocks noGrp="1"/>
          </p:cNvSpPr>
          <p:nvPr>
            <p:ph idx="1"/>
          </p:nvPr>
        </p:nvSpPr>
        <p:spPr>
          <a:xfrm>
            <a:off x="6455683"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975870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nhold — Tittel, tekst, bilder H, gull">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4500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A2411B27-82C9-4A49-A522-3E249E187C8C}"/>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512A591E-8BD3-4A44-A450-2FD9EC51B26F}"/>
              </a:ext>
            </a:extLst>
          </p:cNvPr>
          <p:cNvSpPr>
            <a:spLocks noGrp="1"/>
          </p:cNvSpPr>
          <p:nvPr>
            <p:ph idx="11"/>
          </p:nvPr>
        </p:nvSpPr>
        <p:spPr>
          <a:xfrm>
            <a:off x="7123367"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4" name="Content Placeholder 2">
            <a:extLst>
              <a:ext uri="{FF2B5EF4-FFF2-40B4-BE49-F238E27FC236}">
                <a16:creationId xmlns:a16="http://schemas.microsoft.com/office/drawing/2014/main" id="{9832D1D1-DC2A-3D4E-86C4-D77BACD0D63A}"/>
              </a:ext>
            </a:extLst>
          </p:cNvPr>
          <p:cNvSpPr>
            <a:spLocks noGrp="1"/>
          </p:cNvSpPr>
          <p:nvPr>
            <p:ph idx="12"/>
          </p:nvPr>
        </p:nvSpPr>
        <p:spPr>
          <a:xfrm>
            <a:off x="381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607683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Innhold — Tittel, tekst, bilder V, gull">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4500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A2411B27-82C9-4A49-A522-3E249E187C8C}"/>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512A591E-8BD3-4A44-A450-2FD9EC51B26F}"/>
              </a:ext>
            </a:extLst>
          </p:cNvPr>
          <p:cNvSpPr>
            <a:spLocks noGrp="1"/>
          </p:cNvSpPr>
          <p:nvPr>
            <p:ph idx="11"/>
          </p:nvPr>
        </p:nvSpPr>
        <p:spPr>
          <a:xfrm>
            <a:off x="779400"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8" name="Content Placeholder 2">
            <a:extLst>
              <a:ext uri="{FF2B5EF4-FFF2-40B4-BE49-F238E27FC236}">
                <a16:creationId xmlns:a16="http://schemas.microsoft.com/office/drawing/2014/main" id="{45171578-A87F-E74E-B4ED-349FB61F5CED}"/>
              </a:ext>
            </a:extLst>
          </p:cNvPr>
          <p:cNvSpPr>
            <a:spLocks noGrp="1"/>
          </p:cNvSpPr>
          <p:nvPr>
            <p:ph idx="12"/>
          </p:nvPr>
        </p:nvSpPr>
        <p:spPr>
          <a:xfrm>
            <a:off x="6096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10606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nhold — Tittel, tekst, bilder H, ros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4500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8" name="Picture 7">
            <a:extLst>
              <a:ext uri="{FF2B5EF4-FFF2-40B4-BE49-F238E27FC236}">
                <a16:creationId xmlns:a16="http://schemas.microsoft.com/office/drawing/2014/main" id="{BAE56ECA-2DEB-BB4E-9E3D-8BE619B99F3F}"/>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A01DB972-7E82-7F41-92D8-F862B7E4072F}"/>
              </a:ext>
            </a:extLst>
          </p:cNvPr>
          <p:cNvSpPr>
            <a:spLocks noGrp="1"/>
          </p:cNvSpPr>
          <p:nvPr>
            <p:ph idx="11"/>
          </p:nvPr>
        </p:nvSpPr>
        <p:spPr>
          <a:xfrm>
            <a:off x="7123367"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3" name="Content Placeholder 2">
            <a:extLst>
              <a:ext uri="{FF2B5EF4-FFF2-40B4-BE49-F238E27FC236}">
                <a16:creationId xmlns:a16="http://schemas.microsoft.com/office/drawing/2014/main" id="{6CDF3900-F42E-C945-903C-794A4A986871}"/>
              </a:ext>
            </a:extLst>
          </p:cNvPr>
          <p:cNvSpPr>
            <a:spLocks noGrp="1"/>
          </p:cNvSpPr>
          <p:nvPr>
            <p:ph idx="1"/>
          </p:nvPr>
        </p:nvSpPr>
        <p:spPr>
          <a:xfrm>
            <a:off x="381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917123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nhold — Tittel, tekst, bilder H, ros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45003"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8" name="Picture 7">
            <a:extLst>
              <a:ext uri="{FF2B5EF4-FFF2-40B4-BE49-F238E27FC236}">
                <a16:creationId xmlns:a16="http://schemas.microsoft.com/office/drawing/2014/main" id="{BAE56ECA-2DEB-BB4E-9E3D-8BE619B99F3F}"/>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2" name="Content Placeholder 2">
            <a:extLst>
              <a:ext uri="{FF2B5EF4-FFF2-40B4-BE49-F238E27FC236}">
                <a16:creationId xmlns:a16="http://schemas.microsoft.com/office/drawing/2014/main" id="{A01DB972-7E82-7F41-92D8-F862B7E4072F}"/>
              </a:ext>
            </a:extLst>
          </p:cNvPr>
          <p:cNvSpPr>
            <a:spLocks noGrp="1"/>
          </p:cNvSpPr>
          <p:nvPr>
            <p:ph idx="11"/>
          </p:nvPr>
        </p:nvSpPr>
        <p:spPr>
          <a:xfrm>
            <a:off x="779400" y="866863"/>
            <a:ext cx="3804672" cy="4996101"/>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9" name="Content Placeholder 2">
            <a:extLst>
              <a:ext uri="{FF2B5EF4-FFF2-40B4-BE49-F238E27FC236}">
                <a16:creationId xmlns:a16="http://schemas.microsoft.com/office/drawing/2014/main" id="{D1ED5813-076B-3746-900C-C72DBE7CC391}"/>
              </a:ext>
            </a:extLst>
          </p:cNvPr>
          <p:cNvSpPr>
            <a:spLocks noGrp="1"/>
          </p:cNvSpPr>
          <p:nvPr>
            <p:ph idx="12"/>
          </p:nvPr>
        </p:nvSpPr>
        <p:spPr>
          <a:xfrm>
            <a:off x="6096000" y="1365228"/>
            <a:ext cx="464500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14971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Logo, grønn">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0DE750-D47F-A74D-A71C-2F67003C19E2}"/>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197902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nhold — Tittel, tekst, bilder x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F2BE8BCF-7260-BD4E-9D2A-A96EFDF6DCC4}"/>
              </a:ext>
            </a:extLst>
          </p:cNvPr>
          <p:cNvPicPr>
            <a:picLocks noChangeAspect="1"/>
          </p:cNvPicPr>
          <p:nvPr userDrawn="1"/>
        </p:nvPicPr>
        <p:blipFill>
          <a:blip r:embed="rId2"/>
          <a:stretch>
            <a:fillRect/>
          </a:stretch>
        </p:blipFill>
        <p:spPr>
          <a:xfrm>
            <a:off x="10654877" y="6395870"/>
            <a:ext cx="1348445" cy="278775"/>
          </a:xfrm>
          <a:prstGeom prst="rect">
            <a:avLst/>
          </a:prstGeom>
        </p:spPr>
      </p:pic>
      <p:sp>
        <p:nvSpPr>
          <p:cNvPr id="11" name="Title 1">
            <a:extLst>
              <a:ext uri="{FF2B5EF4-FFF2-40B4-BE49-F238E27FC236}">
                <a16:creationId xmlns:a16="http://schemas.microsoft.com/office/drawing/2014/main" id="{4115C3E4-917F-FC4A-8F5A-91C045245765}"/>
              </a:ext>
            </a:extLst>
          </p:cNvPr>
          <p:cNvSpPr>
            <a:spLocks noGrp="1"/>
          </p:cNvSpPr>
          <p:nvPr>
            <p:ph type="title"/>
          </p:nvPr>
        </p:nvSpPr>
        <p:spPr>
          <a:xfrm>
            <a:off x="381000" y="448734"/>
            <a:ext cx="5169344" cy="332399"/>
          </a:xfrm>
          <a:prstGeom prst="rect">
            <a:avLst/>
          </a:prstGeom>
        </p:spPr>
        <p:txBody>
          <a:bodyPr wrap="square" lIns="0" tIns="0" rIns="0" bIns="0">
            <a:spAutoFit/>
          </a:bodyPr>
          <a:lstStyle>
            <a:lvl1pPr>
              <a:defRPr sz="2400"/>
            </a:lvl1pPr>
          </a:lstStyle>
          <a:p>
            <a:r>
              <a:rPr lang="nb-NO"/>
              <a:t>Klikk for å redigere tittelstil</a:t>
            </a:r>
            <a:endParaRPr lang="en-US" dirty="0"/>
          </a:p>
        </p:txBody>
      </p:sp>
      <p:sp>
        <p:nvSpPr>
          <p:cNvPr id="13" name="Content Placeholder 2">
            <a:extLst>
              <a:ext uri="{FF2B5EF4-FFF2-40B4-BE49-F238E27FC236}">
                <a16:creationId xmlns:a16="http://schemas.microsoft.com/office/drawing/2014/main" id="{93C841A2-6EE0-254D-97A1-B41E0AAC7830}"/>
              </a:ext>
            </a:extLst>
          </p:cNvPr>
          <p:cNvSpPr>
            <a:spLocks noGrp="1"/>
          </p:cNvSpPr>
          <p:nvPr>
            <p:ph idx="1"/>
          </p:nvPr>
        </p:nvSpPr>
        <p:spPr>
          <a:xfrm>
            <a:off x="381001" y="3990110"/>
            <a:ext cx="3256118" cy="2103758"/>
          </a:xfrm>
          <a:prstGeom prst="rect">
            <a:avLst/>
          </a:prstGeom>
          <a:solidFill>
            <a:srgbClr val="BCC9F7"/>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p:txBody>
      </p:sp>
      <p:sp>
        <p:nvSpPr>
          <p:cNvPr id="14" name="Content Placeholder 2">
            <a:extLst>
              <a:ext uri="{FF2B5EF4-FFF2-40B4-BE49-F238E27FC236}">
                <a16:creationId xmlns:a16="http://schemas.microsoft.com/office/drawing/2014/main" id="{0504AEFA-A382-D345-A32B-1CB003B8959C}"/>
              </a:ext>
            </a:extLst>
          </p:cNvPr>
          <p:cNvSpPr>
            <a:spLocks noGrp="1"/>
          </p:cNvSpPr>
          <p:nvPr>
            <p:ph idx="10"/>
          </p:nvPr>
        </p:nvSpPr>
        <p:spPr>
          <a:xfrm>
            <a:off x="381000" y="1177244"/>
            <a:ext cx="3256117" cy="2812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23" name="Content Placeholder 2">
            <a:extLst>
              <a:ext uri="{FF2B5EF4-FFF2-40B4-BE49-F238E27FC236}">
                <a16:creationId xmlns:a16="http://schemas.microsoft.com/office/drawing/2014/main" id="{043AE0CB-DA0C-0646-8A35-7CACCCF1BA32}"/>
              </a:ext>
            </a:extLst>
          </p:cNvPr>
          <p:cNvSpPr>
            <a:spLocks noGrp="1"/>
          </p:cNvSpPr>
          <p:nvPr>
            <p:ph idx="11"/>
          </p:nvPr>
        </p:nvSpPr>
        <p:spPr>
          <a:xfrm>
            <a:off x="4392422" y="3990110"/>
            <a:ext cx="3256118" cy="2103758"/>
          </a:xfrm>
          <a:prstGeom prst="rect">
            <a:avLst/>
          </a:prstGeom>
          <a:solidFill>
            <a:srgbClr val="BCC9F7"/>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p:txBody>
      </p:sp>
      <p:sp>
        <p:nvSpPr>
          <p:cNvPr id="24" name="Content Placeholder 2">
            <a:extLst>
              <a:ext uri="{FF2B5EF4-FFF2-40B4-BE49-F238E27FC236}">
                <a16:creationId xmlns:a16="http://schemas.microsoft.com/office/drawing/2014/main" id="{F3E2D7E4-54F8-6645-8B5A-DC324ED43B7B}"/>
              </a:ext>
            </a:extLst>
          </p:cNvPr>
          <p:cNvSpPr>
            <a:spLocks noGrp="1"/>
          </p:cNvSpPr>
          <p:nvPr>
            <p:ph idx="12"/>
          </p:nvPr>
        </p:nvSpPr>
        <p:spPr>
          <a:xfrm>
            <a:off x="4392421" y="1177244"/>
            <a:ext cx="3256117" cy="2812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25" name="Content Placeholder 2">
            <a:extLst>
              <a:ext uri="{FF2B5EF4-FFF2-40B4-BE49-F238E27FC236}">
                <a16:creationId xmlns:a16="http://schemas.microsoft.com/office/drawing/2014/main" id="{E4DAADA0-7401-6A45-AD83-290997EFC405}"/>
              </a:ext>
            </a:extLst>
          </p:cNvPr>
          <p:cNvSpPr>
            <a:spLocks noGrp="1"/>
          </p:cNvSpPr>
          <p:nvPr>
            <p:ph idx="13"/>
          </p:nvPr>
        </p:nvSpPr>
        <p:spPr>
          <a:xfrm>
            <a:off x="8403848" y="3990110"/>
            <a:ext cx="3256118" cy="2103758"/>
          </a:xfrm>
          <a:prstGeom prst="rect">
            <a:avLst/>
          </a:prstGeom>
          <a:solidFill>
            <a:srgbClr val="BCC9F7"/>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a:p>
            <a:pPr lvl="1"/>
            <a:r>
              <a:rPr lang="nb-NO"/>
              <a:t>Andre nivå</a:t>
            </a:r>
          </a:p>
        </p:txBody>
      </p:sp>
      <p:sp>
        <p:nvSpPr>
          <p:cNvPr id="26" name="Content Placeholder 2">
            <a:extLst>
              <a:ext uri="{FF2B5EF4-FFF2-40B4-BE49-F238E27FC236}">
                <a16:creationId xmlns:a16="http://schemas.microsoft.com/office/drawing/2014/main" id="{7D379DA9-550C-8549-971D-FCACCC46CC34}"/>
              </a:ext>
            </a:extLst>
          </p:cNvPr>
          <p:cNvSpPr>
            <a:spLocks noGrp="1"/>
          </p:cNvSpPr>
          <p:nvPr>
            <p:ph idx="14"/>
          </p:nvPr>
        </p:nvSpPr>
        <p:spPr>
          <a:xfrm>
            <a:off x="8403847" y="1177244"/>
            <a:ext cx="3256117" cy="2812866"/>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3069029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apittel — Stil 01, mørke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7" name="TextBox 6">
            <a:extLst>
              <a:ext uri="{FF2B5EF4-FFF2-40B4-BE49-F238E27FC236}">
                <a16:creationId xmlns:a16="http://schemas.microsoft.com/office/drawing/2014/main" id="{51E1D26D-26E0-014C-A6A5-6A62824C3329}"/>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4299015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apittel — Stil 01, mørke blå, bilder x3">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7" name="TextBox 6">
            <a:extLst>
              <a:ext uri="{FF2B5EF4-FFF2-40B4-BE49-F238E27FC236}">
                <a16:creationId xmlns:a16="http://schemas.microsoft.com/office/drawing/2014/main" id="{51E1D26D-26E0-014C-A6A5-6A62824C3329}"/>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6" name="Content Placeholder 2">
            <a:extLst>
              <a:ext uri="{FF2B5EF4-FFF2-40B4-BE49-F238E27FC236}">
                <a16:creationId xmlns:a16="http://schemas.microsoft.com/office/drawing/2014/main" id="{E3B08490-5F5D-534A-A1F2-B1C5A2F7CDEB}"/>
              </a:ext>
            </a:extLst>
          </p:cNvPr>
          <p:cNvSpPr>
            <a:spLocks noGrp="1"/>
          </p:cNvSpPr>
          <p:nvPr>
            <p:ph idx="11"/>
          </p:nvPr>
        </p:nvSpPr>
        <p:spPr>
          <a:xfrm>
            <a:off x="8702785" y="412636"/>
            <a:ext cx="3094891" cy="1908533"/>
          </a:xfrm>
          <a:prstGeom prst="rect">
            <a:avLst/>
          </a:prstGeom>
          <a:solidFill>
            <a:schemeClr val="accent1"/>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8" name="Content Placeholder 2">
            <a:extLst>
              <a:ext uri="{FF2B5EF4-FFF2-40B4-BE49-F238E27FC236}">
                <a16:creationId xmlns:a16="http://schemas.microsoft.com/office/drawing/2014/main" id="{58A2C75B-E33C-5D43-A032-4E9A3B8EFE9A}"/>
              </a:ext>
            </a:extLst>
          </p:cNvPr>
          <p:cNvSpPr>
            <a:spLocks noGrp="1"/>
          </p:cNvSpPr>
          <p:nvPr>
            <p:ph idx="12"/>
          </p:nvPr>
        </p:nvSpPr>
        <p:spPr>
          <a:xfrm>
            <a:off x="4935413" y="3499338"/>
            <a:ext cx="4534701" cy="2796424"/>
          </a:xfrm>
          <a:prstGeom prst="rect">
            <a:avLst/>
          </a:prstGeom>
          <a:solidFill>
            <a:schemeClr val="accent1"/>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9" name="Content Placeholder 2">
            <a:extLst>
              <a:ext uri="{FF2B5EF4-FFF2-40B4-BE49-F238E27FC236}">
                <a16:creationId xmlns:a16="http://schemas.microsoft.com/office/drawing/2014/main" id="{C0608122-62D4-0D45-B3DC-F1B6E8956F2B}"/>
              </a:ext>
            </a:extLst>
          </p:cNvPr>
          <p:cNvSpPr>
            <a:spLocks noGrp="1"/>
          </p:cNvSpPr>
          <p:nvPr>
            <p:ph idx="13"/>
          </p:nvPr>
        </p:nvSpPr>
        <p:spPr>
          <a:xfrm>
            <a:off x="722567" y="827375"/>
            <a:ext cx="3043738" cy="4719070"/>
          </a:xfrm>
          <a:prstGeom prst="rect">
            <a:avLst/>
          </a:prstGeom>
          <a:solidFill>
            <a:schemeClr val="accent1"/>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197943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apittel — Stil 01, blå">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9" name="Title 1">
            <a:extLst>
              <a:ext uri="{FF2B5EF4-FFF2-40B4-BE49-F238E27FC236}">
                <a16:creationId xmlns:a16="http://schemas.microsoft.com/office/drawing/2014/main" id="{17C3C38B-A1F8-A244-85FF-3CAD46AE2FC7}"/>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16694184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apittel — Stil 01, blå, bilder x3">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10" name="Content Placeholder 2">
            <a:extLst>
              <a:ext uri="{FF2B5EF4-FFF2-40B4-BE49-F238E27FC236}">
                <a16:creationId xmlns:a16="http://schemas.microsoft.com/office/drawing/2014/main" id="{8378BDF5-5E70-D147-942D-097FD38FD58C}"/>
              </a:ext>
            </a:extLst>
          </p:cNvPr>
          <p:cNvSpPr>
            <a:spLocks noGrp="1"/>
          </p:cNvSpPr>
          <p:nvPr>
            <p:ph idx="11"/>
          </p:nvPr>
        </p:nvSpPr>
        <p:spPr>
          <a:xfrm>
            <a:off x="8702785" y="412636"/>
            <a:ext cx="3094891" cy="1908533"/>
          </a:xfrm>
          <a:prstGeom prst="rect">
            <a:avLst/>
          </a:prstGeom>
          <a:solidFill>
            <a:schemeClr val="tx2"/>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1" name="Content Placeholder 2">
            <a:extLst>
              <a:ext uri="{FF2B5EF4-FFF2-40B4-BE49-F238E27FC236}">
                <a16:creationId xmlns:a16="http://schemas.microsoft.com/office/drawing/2014/main" id="{B84436A9-A619-4848-9BEA-4C0109A6994E}"/>
              </a:ext>
            </a:extLst>
          </p:cNvPr>
          <p:cNvSpPr>
            <a:spLocks noGrp="1"/>
          </p:cNvSpPr>
          <p:nvPr>
            <p:ph idx="12"/>
          </p:nvPr>
        </p:nvSpPr>
        <p:spPr>
          <a:xfrm>
            <a:off x="4935413" y="3499338"/>
            <a:ext cx="4534701" cy="2796424"/>
          </a:xfrm>
          <a:prstGeom prst="rect">
            <a:avLst/>
          </a:prstGeom>
          <a:solidFill>
            <a:schemeClr val="tx2"/>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2" name="Content Placeholder 2">
            <a:extLst>
              <a:ext uri="{FF2B5EF4-FFF2-40B4-BE49-F238E27FC236}">
                <a16:creationId xmlns:a16="http://schemas.microsoft.com/office/drawing/2014/main" id="{1F163E1D-ABDB-064F-B3B7-C35B888D0641}"/>
              </a:ext>
            </a:extLst>
          </p:cNvPr>
          <p:cNvSpPr>
            <a:spLocks noGrp="1"/>
          </p:cNvSpPr>
          <p:nvPr>
            <p:ph idx="13"/>
          </p:nvPr>
        </p:nvSpPr>
        <p:spPr>
          <a:xfrm>
            <a:off x="722567" y="827375"/>
            <a:ext cx="3043738" cy="4719070"/>
          </a:xfrm>
          <a:prstGeom prst="rect">
            <a:avLst/>
          </a:prstGeom>
          <a:solidFill>
            <a:schemeClr val="tx2"/>
          </a:solidFill>
        </p:spPr>
        <p:txBody>
          <a:bodyPr wrap="square" lIns="180000" tIns="180000" rIns="180000" bIns="180000">
            <a:noAutofit/>
          </a:bodyPr>
          <a:lstStyle>
            <a:lvl1pPr marL="0" indent="0">
              <a:buFontTx/>
              <a:buNone/>
              <a:defRPr sz="1400" b="0" i="0">
                <a:solidFill>
                  <a:schemeClr val="bg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9" name="Title 1">
            <a:extLst>
              <a:ext uri="{FF2B5EF4-FFF2-40B4-BE49-F238E27FC236}">
                <a16:creationId xmlns:a16="http://schemas.microsoft.com/office/drawing/2014/main" id="{17C3C38B-A1F8-A244-85FF-3CAD46AE2FC7}"/>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31554355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apittel — Stil 01, gull">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2D556FC0-9C73-A34B-B1CA-5BAA0AEEC8F0}"/>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A6103830-7778-CF4F-8EF0-8B377193CDEF}"/>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1172137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apittel — Stil 01, gull, bilder x3">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2D556FC0-9C73-A34B-B1CA-5BAA0AEEC8F0}"/>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41355684-3095-234F-91EE-A75143B43277}"/>
              </a:ext>
            </a:extLst>
          </p:cNvPr>
          <p:cNvSpPr>
            <a:spLocks noGrp="1"/>
          </p:cNvSpPr>
          <p:nvPr>
            <p:ph idx="11"/>
          </p:nvPr>
        </p:nvSpPr>
        <p:spPr>
          <a:xfrm>
            <a:off x="8702785" y="412636"/>
            <a:ext cx="3094891" cy="1908533"/>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2" name="Content Placeholder 2">
            <a:extLst>
              <a:ext uri="{FF2B5EF4-FFF2-40B4-BE49-F238E27FC236}">
                <a16:creationId xmlns:a16="http://schemas.microsoft.com/office/drawing/2014/main" id="{8C607F21-9BCC-5F4F-860F-349A548A3C39}"/>
              </a:ext>
            </a:extLst>
          </p:cNvPr>
          <p:cNvSpPr>
            <a:spLocks noGrp="1"/>
          </p:cNvSpPr>
          <p:nvPr>
            <p:ph idx="12"/>
          </p:nvPr>
        </p:nvSpPr>
        <p:spPr>
          <a:xfrm>
            <a:off x="4935413" y="3499338"/>
            <a:ext cx="4534701" cy="2796424"/>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3" name="Content Placeholder 2">
            <a:extLst>
              <a:ext uri="{FF2B5EF4-FFF2-40B4-BE49-F238E27FC236}">
                <a16:creationId xmlns:a16="http://schemas.microsoft.com/office/drawing/2014/main" id="{449A435E-2F5E-A542-9669-57B9BA40309A}"/>
              </a:ext>
            </a:extLst>
          </p:cNvPr>
          <p:cNvSpPr>
            <a:spLocks noGrp="1"/>
          </p:cNvSpPr>
          <p:nvPr>
            <p:ph idx="13"/>
          </p:nvPr>
        </p:nvSpPr>
        <p:spPr>
          <a:xfrm>
            <a:off x="722567" y="827375"/>
            <a:ext cx="3043738" cy="4719070"/>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0" name="Title 1">
            <a:extLst>
              <a:ext uri="{FF2B5EF4-FFF2-40B4-BE49-F238E27FC236}">
                <a16:creationId xmlns:a16="http://schemas.microsoft.com/office/drawing/2014/main" id="{A6103830-7778-CF4F-8EF0-8B377193CDEF}"/>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2060498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apittel — Stil 01, grønn">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130532-B577-3E41-8F64-4B6C6D3DBC70}"/>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1FB725F8-F687-BC43-BB4E-1B8A2FB42803}"/>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2E925955-7156-2047-AA74-F59E5DEA84F7}"/>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31576235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apittel — Stil 01, lilla">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2217C7-76F6-8B49-B13B-7444679D4832}"/>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C08EDF39-F2FF-E143-A948-AF505F22C177}"/>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544D6F93-35FC-7C4E-A2B6-4E95C015E729}"/>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994051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apittel — Stil 01, rosa">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D87A7C-6E51-5A49-8EC0-188415EA1F86}"/>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ED1AF290-9DBA-8248-A1E7-18D5567B3E2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10" name="Title 1">
            <a:extLst>
              <a:ext uri="{FF2B5EF4-FFF2-40B4-BE49-F238E27FC236}">
                <a16:creationId xmlns:a16="http://schemas.microsoft.com/office/drawing/2014/main" id="{D16F9863-D36B-EC4A-A401-DA923321E149}"/>
              </a:ext>
            </a:extLst>
          </p:cNvPr>
          <p:cNvSpPr>
            <a:spLocks noGrp="1"/>
          </p:cNvSpPr>
          <p:nvPr>
            <p:ph type="title"/>
          </p:nvPr>
        </p:nvSpPr>
        <p:spPr>
          <a:xfrm>
            <a:off x="3100510" y="2605213"/>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Tree>
    <p:extLst>
      <p:ext uri="{BB962C8B-B14F-4D97-AF65-F5344CB8AC3E}">
        <p14:creationId xmlns:p14="http://schemas.microsoft.com/office/powerpoint/2010/main" val="371023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Logo, lilla">
    <p:bg>
      <p:bgPr>
        <a:solidFill>
          <a:schemeClr val="accent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2BF31-2731-E145-AAD9-8212C970FA98}"/>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3200172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apittel — Stil 02, full bg bilder, lys tekst">
    <p:bg>
      <p:bgPr>
        <a:solidFill>
          <a:schemeClr val="accent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98D4D15-7E40-DF45-8A4C-84CE41ADD179}"/>
              </a:ext>
            </a:extLst>
          </p:cNvPr>
          <p:cNvSpPr>
            <a:spLocks noGrp="1"/>
          </p:cNvSpPr>
          <p:nvPr>
            <p:ph idx="13"/>
          </p:nvPr>
        </p:nvSpPr>
        <p:spPr>
          <a:xfrm>
            <a:off x="0" y="0"/>
            <a:ext cx="12192000" cy="6858000"/>
          </a:xfrm>
          <a:prstGeom prst="rect">
            <a:avLst/>
          </a:prstGeom>
          <a:solidFill>
            <a:schemeClr val="tx1">
              <a:lumMod val="50000"/>
              <a:lumOff val="5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9" name="Title 1">
            <a:extLst>
              <a:ext uri="{FF2B5EF4-FFF2-40B4-BE49-F238E27FC236}">
                <a16:creationId xmlns:a16="http://schemas.microsoft.com/office/drawing/2014/main" id="{17C3C38B-A1F8-A244-85FF-3CAD46AE2FC7}"/>
              </a:ext>
            </a:extLst>
          </p:cNvPr>
          <p:cNvSpPr>
            <a:spLocks noGrp="1"/>
          </p:cNvSpPr>
          <p:nvPr>
            <p:ph type="title"/>
          </p:nvPr>
        </p:nvSpPr>
        <p:spPr>
          <a:xfrm>
            <a:off x="2408136" y="2605213"/>
            <a:ext cx="7375728"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grpSp>
        <p:nvGrpSpPr>
          <p:cNvPr id="2" name="Group 1">
            <a:extLst>
              <a:ext uri="{FF2B5EF4-FFF2-40B4-BE49-F238E27FC236}">
                <a16:creationId xmlns:a16="http://schemas.microsoft.com/office/drawing/2014/main" id="{B3EA4613-6971-284B-B881-4ECBA89C776B}"/>
              </a:ext>
            </a:extLst>
          </p:cNvPr>
          <p:cNvGrpSpPr/>
          <p:nvPr userDrawn="1"/>
        </p:nvGrpSpPr>
        <p:grpSpPr>
          <a:xfrm>
            <a:off x="318363" y="6395869"/>
            <a:ext cx="11684962" cy="278776"/>
            <a:chOff x="318363" y="6395869"/>
            <a:chExt cx="11684962" cy="278776"/>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grpSp>
    </p:spTree>
    <p:extLst>
      <p:ext uri="{BB962C8B-B14F-4D97-AF65-F5344CB8AC3E}">
        <p14:creationId xmlns:p14="http://schemas.microsoft.com/office/powerpoint/2010/main" val="10419409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apittel — Stil 02, full bg bilder, blå tekst">
    <p:bg>
      <p:bgPr>
        <a:solidFill>
          <a:schemeClr val="accent2"/>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2A44B88-91C5-244A-BA88-6AC4737FB5F7}"/>
              </a:ext>
            </a:extLst>
          </p:cNvPr>
          <p:cNvSpPr>
            <a:spLocks noGrp="1"/>
          </p:cNvSpPr>
          <p:nvPr>
            <p:ph idx="13"/>
          </p:nvPr>
        </p:nvSpPr>
        <p:spPr>
          <a:xfrm>
            <a:off x="0" y="0"/>
            <a:ext cx="12192000" cy="6858000"/>
          </a:xfrm>
          <a:prstGeom prst="rect">
            <a:avLst/>
          </a:prstGeom>
          <a:solidFill>
            <a:schemeClr val="tx1">
              <a:lumMod val="50000"/>
              <a:lumOff val="5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0" name="Title 1">
            <a:extLst>
              <a:ext uri="{FF2B5EF4-FFF2-40B4-BE49-F238E27FC236}">
                <a16:creationId xmlns:a16="http://schemas.microsoft.com/office/drawing/2014/main" id="{A6103830-7778-CF4F-8EF0-8B377193CDEF}"/>
              </a:ext>
            </a:extLst>
          </p:cNvPr>
          <p:cNvSpPr>
            <a:spLocks noGrp="1"/>
          </p:cNvSpPr>
          <p:nvPr>
            <p:ph type="title"/>
          </p:nvPr>
        </p:nvSpPr>
        <p:spPr>
          <a:xfrm>
            <a:off x="2334459" y="2605213"/>
            <a:ext cx="7523082"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grpSp>
        <p:nvGrpSpPr>
          <p:cNvPr id="2" name="Group 1">
            <a:extLst>
              <a:ext uri="{FF2B5EF4-FFF2-40B4-BE49-F238E27FC236}">
                <a16:creationId xmlns:a16="http://schemas.microsoft.com/office/drawing/2014/main" id="{51C9EEF5-F7BD-8146-B1E3-4A27859E04D8}"/>
              </a:ext>
            </a:extLst>
          </p:cNvPr>
          <p:cNvGrpSpPr/>
          <p:nvPr userDrawn="1"/>
        </p:nvGrpSpPr>
        <p:grpSpPr>
          <a:xfrm>
            <a:off x="318363" y="6395868"/>
            <a:ext cx="11684959" cy="278777"/>
            <a:chOff x="318363" y="6395868"/>
            <a:chExt cx="11684959" cy="278777"/>
          </a:xfrm>
        </p:grpSpPr>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2D556FC0-9C73-A34B-B1CA-5BAA0AEEC8F0}"/>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grpSp>
    </p:spTree>
    <p:extLst>
      <p:ext uri="{BB962C8B-B14F-4D97-AF65-F5344CB8AC3E}">
        <p14:creationId xmlns:p14="http://schemas.microsoft.com/office/powerpoint/2010/main" val="5070048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apittel — Stil 03, bilder x3, rosa">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D87A7C-6E51-5A49-8EC0-188415EA1F86}"/>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ED1AF290-9DBA-8248-A1E7-18D5567B3E2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678765FC-8DFF-9F49-AAFD-FEE9BE7987E1}"/>
              </a:ext>
            </a:extLst>
          </p:cNvPr>
          <p:cNvSpPr>
            <a:spLocks noGrp="1"/>
          </p:cNvSpPr>
          <p:nvPr>
            <p:ph type="title"/>
          </p:nvPr>
        </p:nvSpPr>
        <p:spPr>
          <a:xfrm>
            <a:off x="381000" y="448734"/>
            <a:ext cx="5169344" cy="1163395"/>
          </a:xfrm>
          <a:prstGeom prst="rect">
            <a:avLst/>
          </a:prstGeom>
        </p:spPr>
        <p:txBody>
          <a:bodyPr wrap="square" lIns="0" tIns="0" rIns="0" bIns="0">
            <a:spAutoFit/>
          </a:bodyPr>
          <a:lstStyle>
            <a:lvl1pPr>
              <a:defRPr sz="4200"/>
            </a:lvl1pPr>
          </a:lstStyle>
          <a:p>
            <a:r>
              <a:rPr lang="nb-NO"/>
              <a:t>Klikk for å redigere tittelstil</a:t>
            </a:r>
            <a:endParaRPr lang="en-US" dirty="0"/>
          </a:p>
        </p:txBody>
      </p:sp>
      <p:sp>
        <p:nvSpPr>
          <p:cNvPr id="10" name="Content Placeholder 2">
            <a:extLst>
              <a:ext uri="{FF2B5EF4-FFF2-40B4-BE49-F238E27FC236}">
                <a16:creationId xmlns:a16="http://schemas.microsoft.com/office/drawing/2014/main" id="{3AF66973-CBDB-0C40-92C0-6247CC623506}"/>
              </a:ext>
            </a:extLst>
          </p:cNvPr>
          <p:cNvSpPr>
            <a:spLocks noGrp="1"/>
          </p:cNvSpPr>
          <p:nvPr>
            <p:ph idx="11"/>
          </p:nvPr>
        </p:nvSpPr>
        <p:spPr>
          <a:xfrm>
            <a:off x="8619658" y="448734"/>
            <a:ext cx="3094891" cy="4455775"/>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2" name="Content Placeholder 2">
            <a:extLst>
              <a:ext uri="{FF2B5EF4-FFF2-40B4-BE49-F238E27FC236}">
                <a16:creationId xmlns:a16="http://schemas.microsoft.com/office/drawing/2014/main" id="{AF094C78-2453-D94D-B267-9D38AB25CDFC}"/>
              </a:ext>
            </a:extLst>
          </p:cNvPr>
          <p:cNvSpPr>
            <a:spLocks noGrp="1"/>
          </p:cNvSpPr>
          <p:nvPr>
            <p:ph idx="12"/>
          </p:nvPr>
        </p:nvSpPr>
        <p:spPr>
          <a:xfrm>
            <a:off x="5041454" y="2519394"/>
            <a:ext cx="2616380" cy="3753517"/>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3" name="Content Placeholder 2">
            <a:extLst>
              <a:ext uri="{FF2B5EF4-FFF2-40B4-BE49-F238E27FC236}">
                <a16:creationId xmlns:a16="http://schemas.microsoft.com/office/drawing/2014/main" id="{A7C29799-AE27-084B-9358-9EBB5650044E}"/>
              </a:ext>
            </a:extLst>
          </p:cNvPr>
          <p:cNvSpPr>
            <a:spLocks noGrp="1"/>
          </p:cNvSpPr>
          <p:nvPr>
            <p:ph idx="13"/>
          </p:nvPr>
        </p:nvSpPr>
        <p:spPr>
          <a:xfrm>
            <a:off x="318363" y="2519395"/>
            <a:ext cx="3761268" cy="2468242"/>
          </a:xfrm>
          <a:prstGeom prst="rect">
            <a:avLst/>
          </a:prstGeom>
          <a:solidFill>
            <a:schemeClr val="bg2"/>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2003524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apittel — Stil 03, bilder x3, blå">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D14E2D57-3C6B-EF46-9B64-AE65D254230D}"/>
              </a:ext>
            </a:extLst>
          </p:cNvPr>
          <p:cNvSpPr>
            <a:spLocks noGrp="1"/>
          </p:cNvSpPr>
          <p:nvPr>
            <p:ph type="title"/>
          </p:nvPr>
        </p:nvSpPr>
        <p:spPr>
          <a:xfrm>
            <a:off x="381000" y="448734"/>
            <a:ext cx="5169344" cy="1163395"/>
          </a:xfrm>
          <a:prstGeom prst="rect">
            <a:avLst/>
          </a:prstGeom>
        </p:spPr>
        <p:txBody>
          <a:bodyPr wrap="square" lIns="0" tIns="0" rIns="0" bIns="0">
            <a:spAutoFit/>
          </a:bodyPr>
          <a:lstStyle>
            <a:lvl1pPr>
              <a:defRPr sz="4200">
                <a:solidFill>
                  <a:schemeClr val="bg2"/>
                </a:solidFill>
              </a:defRPr>
            </a:lvl1pPr>
          </a:lstStyle>
          <a:p>
            <a:r>
              <a:rPr lang="nb-NO"/>
              <a:t>Klikk for å redigere tittelstil</a:t>
            </a:r>
            <a:endParaRPr lang="en-US" dirty="0"/>
          </a:p>
        </p:txBody>
      </p:sp>
      <p:sp>
        <p:nvSpPr>
          <p:cNvPr id="6" name="Content Placeholder 2">
            <a:extLst>
              <a:ext uri="{FF2B5EF4-FFF2-40B4-BE49-F238E27FC236}">
                <a16:creationId xmlns:a16="http://schemas.microsoft.com/office/drawing/2014/main" id="{40A35338-B959-D041-AAA8-C5D9E536FA46}"/>
              </a:ext>
            </a:extLst>
          </p:cNvPr>
          <p:cNvSpPr>
            <a:spLocks noGrp="1"/>
          </p:cNvSpPr>
          <p:nvPr>
            <p:ph idx="11"/>
          </p:nvPr>
        </p:nvSpPr>
        <p:spPr>
          <a:xfrm>
            <a:off x="8619658" y="448734"/>
            <a:ext cx="3094891" cy="4455775"/>
          </a:xfrm>
          <a:prstGeom prst="rect">
            <a:avLst/>
          </a:prstGeom>
          <a:solidFill>
            <a:schemeClr val="tx2">
              <a:lumMod val="20000"/>
              <a:lumOff val="8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9" name="Content Placeholder 2">
            <a:extLst>
              <a:ext uri="{FF2B5EF4-FFF2-40B4-BE49-F238E27FC236}">
                <a16:creationId xmlns:a16="http://schemas.microsoft.com/office/drawing/2014/main" id="{3280FB6F-6A83-4D49-9ECA-C1657278E035}"/>
              </a:ext>
            </a:extLst>
          </p:cNvPr>
          <p:cNvSpPr>
            <a:spLocks noGrp="1"/>
          </p:cNvSpPr>
          <p:nvPr>
            <p:ph idx="12"/>
          </p:nvPr>
        </p:nvSpPr>
        <p:spPr>
          <a:xfrm>
            <a:off x="5041454" y="2519394"/>
            <a:ext cx="2616380" cy="3753517"/>
          </a:xfrm>
          <a:prstGeom prst="rect">
            <a:avLst/>
          </a:prstGeom>
          <a:solidFill>
            <a:schemeClr val="tx2">
              <a:lumMod val="20000"/>
              <a:lumOff val="8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
        <p:nvSpPr>
          <p:cNvPr id="10" name="Content Placeholder 2">
            <a:extLst>
              <a:ext uri="{FF2B5EF4-FFF2-40B4-BE49-F238E27FC236}">
                <a16:creationId xmlns:a16="http://schemas.microsoft.com/office/drawing/2014/main" id="{F3742237-8089-1E48-8615-FB9702B5D5CF}"/>
              </a:ext>
            </a:extLst>
          </p:cNvPr>
          <p:cNvSpPr>
            <a:spLocks noGrp="1"/>
          </p:cNvSpPr>
          <p:nvPr>
            <p:ph idx="13"/>
          </p:nvPr>
        </p:nvSpPr>
        <p:spPr>
          <a:xfrm>
            <a:off x="318363" y="2519395"/>
            <a:ext cx="3761268" cy="2468242"/>
          </a:xfrm>
          <a:prstGeom prst="rect">
            <a:avLst/>
          </a:prstGeom>
          <a:solidFill>
            <a:schemeClr val="tx2">
              <a:lumMod val="20000"/>
              <a:lumOff val="80000"/>
            </a:schemeClr>
          </a:solidFill>
        </p:spPr>
        <p:txBody>
          <a:bodyPr wrap="square" lIns="180000" tIns="180000" rIns="180000" bIns="180000">
            <a:noAutofit/>
          </a:bodyPr>
          <a:lstStyle>
            <a:lvl1pPr marL="0" indent="0">
              <a:buFontTx/>
              <a:buNone/>
              <a:defRPr sz="1400" b="0" i="0">
                <a:solidFill>
                  <a:schemeClr val="tx2"/>
                </a:solidFill>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nb-NO"/>
              <a:t>Klikk for å redigere tekststiler i malen</a:t>
            </a:r>
          </a:p>
        </p:txBody>
      </p:sp>
    </p:spTree>
    <p:extLst>
      <p:ext uri="{BB962C8B-B14F-4D97-AF65-F5344CB8AC3E}">
        <p14:creationId xmlns:p14="http://schemas.microsoft.com/office/powerpoint/2010/main" val="2012670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apittel — Stil 04, illus, mørke blå">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7" name="TextBox 6">
            <a:extLst>
              <a:ext uri="{FF2B5EF4-FFF2-40B4-BE49-F238E27FC236}">
                <a16:creationId xmlns:a16="http://schemas.microsoft.com/office/drawing/2014/main" id="{51E1D26D-26E0-014C-A6A5-6A62824C3329}"/>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6" name="Title 1">
            <a:extLst>
              <a:ext uri="{FF2B5EF4-FFF2-40B4-BE49-F238E27FC236}">
                <a16:creationId xmlns:a16="http://schemas.microsoft.com/office/drawing/2014/main" id="{434CDB07-C770-FE49-B8D4-ABBF2BA22E2D}"/>
              </a:ext>
            </a:extLst>
          </p:cNvPr>
          <p:cNvSpPr>
            <a:spLocks noGrp="1"/>
          </p:cNvSpPr>
          <p:nvPr>
            <p:ph type="title"/>
          </p:nvPr>
        </p:nvSpPr>
        <p:spPr>
          <a:xfrm>
            <a:off x="381000" y="448734"/>
            <a:ext cx="4670580" cy="1163395"/>
          </a:xfrm>
          <a:prstGeom prst="rect">
            <a:avLst/>
          </a:prstGeom>
        </p:spPr>
        <p:txBody>
          <a:bodyPr wrap="square" lIns="0" tIns="0" rIns="0" bIns="0">
            <a:spAutoFit/>
          </a:bodyPr>
          <a:lstStyle>
            <a:lvl1pPr>
              <a:defRPr sz="4200">
                <a:solidFill>
                  <a:schemeClr val="bg2"/>
                </a:solidFill>
              </a:defRPr>
            </a:lvl1pPr>
          </a:lstStyle>
          <a:p>
            <a:r>
              <a:rPr lang="nb-NO"/>
              <a:t>Klikk for å redigere tittelstil</a:t>
            </a:r>
            <a:endParaRPr lang="en-US" dirty="0"/>
          </a:p>
        </p:txBody>
      </p:sp>
      <p:pic>
        <p:nvPicPr>
          <p:cNvPr id="9" name="Picture 8">
            <a:extLst>
              <a:ext uri="{FF2B5EF4-FFF2-40B4-BE49-F238E27FC236}">
                <a16:creationId xmlns:a16="http://schemas.microsoft.com/office/drawing/2014/main" id="{FCBC5183-469C-094B-95D1-E3EA395C4E0B}"/>
              </a:ext>
            </a:extLst>
          </p:cNvPr>
          <p:cNvPicPr>
            <a:picLocks noChangeAspect="1"/>
          </p:cNvPicPr>
          <p:nvPr userDrawn="1"/>
        </p:nvPicPr>
        <p:blipFill>
          <a:blip r:embed="rId3"/>
          <a:stretch>
            <a:fillRect/>
          </a:stretch>
        </p:blipFill>
        <p:spPr>
          <a:xfrm>
            <a:off x="4345033" y="364800"/>
            <a:ext cx="6309844" cy="6309844"/>
          </a:xfrm>
          <a:prstGeom prst="rect">
            <a:avLst/>
          </a:prstGeom>
        </p:spPr>
      </p:pic>
      <p:pic>
        <p:nvPicPr>
          <p:cNvPr id="8" name="Picture 7">
            <a:extLst>
              <a:ext uri="{FF2B5EF4-FFF2-40B4-BE49-F238E27FC236}">
                <a16:creationId xmlns:a16="http://schemas.microsoft.com/office/drawing/2014/main" id="{01A31BE5-2635-974B-9B73-0CF962E9D9CB}"/>
              </a:ext>
            </a:extLst>
          </p:cNvPr>
          <p:cNvPicPr>
            <a:picLocks noChangeAspect="1"/>
          </p:cNvPicPr>
          <p:nvPr userDrawn="1"/>
        </p:nvPicPr>
        <p:blipFill>
          <a:blip r:embed="rId4"/>
          <a:stretch>
            <a:fillRect/>
          </a:stretch>
        </p:blipFill>
        <p:spPr>
          <a:xfrm>
            <a:off x="1042891" y="1360904"/>
            <a:ext cx="5617485" cy="5617485"/>
          </a:xfrm>
          <a:prstGeom prst="rect">
            <a:avLst/>
          </a:prstGeom>
        </p:spPr>
      </p:pic>
    </p:spTree>
    <p:extLst>
      <p:ext uri="{BB962C8B-B14F-4D97-AF65-F5344CB8AC3E}">
        <p14:creationId xmlns:p14="http://schemas.microsoft.com/office/powerpoint/2010/main" val="2865747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apittel — Stil 04, illus, rosa">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D87A7C-6E51-5A49-8EC0-188415EA1F86}"/>
              </a:ext>
            </a:extLst>
          </p:cNvPr>
          <p:cNvPicPr>
            <a:picLocks noChangeAspect="1"/>
          </p:cNvPicPr>
          <p:nvPr userDrawn="1"/>
        </p:nvPicPr>
        <p:blipFill>
          <a:blip r:embed="rId2"/>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ED1AF290-9DBA-8248-A1E7-18D5567B3E2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678765FC-8DFF-9F49-AAFD-FEE9BE7987E1}"/>
              </a:ext>
            </a:extLst>
          </p:cNvPr>
          <p:cNvSpPr>
            <a:spLocks noGrp="1"/>
          </p:cNvSpPr>
          <p:nvPr>
            <p:ph type="title"/>
          </p:nvPr>
        </p:nvSpPr>
        <p:spPr>
          <a:xfrm>
            <a:off x="381000" y="448734"/>
            <a:ext cx="3973590" cy="1745093"/>
          </a:xfrm>
          <a:prstGeom prst="rect">
            <a:avLst/>
          </a:prstGeom>
        </p:spPr>
        <p:txBody>
          <a:bodyPr wrap="square" lIns="0" tIns="0" rIns="0" bIns="0">
            <a:spAutoFit/>
          </a:bodyPr>
          <a:lstStyle>
            <a:lvl1pPr>
              <a:defRPr sz="4200"/>
            </a:lvl1pPr>
          </a:lstStyle>
          <a:p>
            <a:r>
              <a:rPr lang="nb-NO"/>
              <a:t>Klikk for å redigere tittelstil</a:t>
            </a:r>
            <a:endParaRPr lang="en-US" dirty="0"/>
          </a:p>
        </p:txBody>
      </p:sp>
      <p:pic>
        <p:nvPicPr>
          <p:cNvPr id="6" name="Picture 5">
            <a:extLst>
              <a:ext uri="{FF2B5EF4-FFF2-40B4-BE49-F238E27FC236}">
                <a16:creationId xmlns:a16="http://schemas.microsoft.com/office/drawing/2014/main" id="{C708621E-094D-ED43-9C47-EF5072EBCB6F}"/>
              </a:ext>
            </a:extLst>
          </p:cNvPr>
          <p:cNvPicPr>
            <a:picLocks noChangeAspect="1"/>
          </p:cNvPicPr>
          <p:nvPr userDrawn="1"/>
        </p:nvPicPr>
        <p:blipFill>
          <a:blip r:embed="rId3"/>
          <a:stretch>
            <a:fillRect/>
          </a:stretch>
        </p:blipFill>
        <p:spPr>
          <a:xfrm>
            <a:off x="6313358" y="2072892"/>
            <a:ext cx="4509420" cy="4509420"/>
          </a:xfrm>
          <a:prstGeom prst="rect">
            <a:avLst/>
          </a:prstGeom>
        </p:spPr>
      </p:pic>
      <p:pic>
        <p:nvPicPr>
          <p:cNvPr id="3" name="Picture 2">
            <a:extLst>
              <a:ext uri="{FF2B5EF4-FFF2-40B4-BE49-F238E27FC236}">
                <a16:creationId xmlns:a16="http://schemas.microsoft.com/office/drawing/2014/main" id="{145AB1A0-7B99-624F-A838-22032F54D3CD}"/>
              </a:ext>
            </a:extLst>
          </p:cNvPr>
          <p:cNvPicPr>
            <a:picLocks noChangeAspect="1"/>
          </p:cNvPicPr>
          <p:nvPr userDrawn="1"/>
        </p:nvPicPr>
        <p:blipFill>
          <a:blip r:embed="rId4"/>
          <a:stretch>
            <a:fillRect/>
          </a:stretch>
        </p:blipFill>
        <p:spPr>
          <a:xfrm>
            <a:off x="3271604" y="436456"/>
            <a:ext cx="6236877" cy="6236877"/>
          </a:xfrm>
          <a:prstGeom prst="rect">
            <a:avLst/>
          </a:prstGeom>
        </p:spPr>
      </p:pic>
      <p:pic>
        <p:nvPicPr>
          <p:cNvPr id="11" name="Picture 10">
            <a:extLst>
              <a:ext uri="{FF2B5EF4-FFF2-40B4-BE49-F238E27FC236}">
                <a16:creationId xmlns:a16="http://schemas.microsoft.com/office/drawing/2014/main" id="{703C09E5-E5CE-124B-90F4-706AC7B6D0E0}"/>
              </a:ext>
            </a:extLst>
          </p:cNvPr>
          <p:cNvPicPr>
            <a:picLocks noChangeAspect="1"/>
          </p:cNvPicPr>
          <p:nvPr userDrawn="1"/>
        </p:nvPicPr>
        <p:blipFill>
          <a:blip r:embed="rId5"/>
          <a:stretch>
            <a:fillRect/>
          </a:stretch>
        </p:blipFill>
        <p:spPr>
          <a:xfrm>
            <a:off x="1696151" y="2072892"/>
            <a:ext cx="4785108" cy="4785108"/>
          </a:xfrm>
          <a:prstGeom prst="rect">
            <a:avLst/>
          </a:prstGeom>
        </p:spPr>
      </p:pic>
    </p:spTree>
    <p:extLst>
      <p:ext uri="{BB962C8B-B14F-4D97-AF65-F5344CB8AC3E}">
        <p14:creationId xmlns:p14="http://schemas.microsoft.com/office/powerpoint/2010/main" val="1216418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apittel — Stil 04, illus, blå">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BB5B3-F6E3-E344-B224-28C97249FA4F}"/>
              </a:ext>
            </a:extLst>
          </p:cNvPr>
          <p:cNvPicPr>
            <a:picLocks noChangeAspect="1"/>
          </p:cNvPicPr>
          <p:nvPr userDrawn="1"/>
        </p:nvPicPr>
        <p:blipFill>
          <a:blip r:embed="rId2"/>
          <a:stretch>
            <a:fillRect/>
          </a:stretch>
        </p:blipFill>
        <p:spPr>
          <a:xfrm>
            <a:off x="10654877" y="6395869"/>
            <a:ext cx="1348448" cy="278775"/>
          </a:xfrm>
          <a:prstGeom prst="rect">
            <a:avLst/>
          </a:prstGeom>
        </p:spPr>
      </p:pic>
      <p:sp>
        <p:nvSpPr>
          <p:cNvPr id="8" name="TextBox 7">
            <a:extLst>
              <a:ext uri="{FF2B5EF4-FFF2-40B4-BE49-F238E27FC236}">
                <a16:creationId xmlns:a16="http://schemas.microsoft.com/office/drawing/2014/main" id="{7547533A-DB04-4241-92E3-2A36E358C84B}"/>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bg2"/>
                </a:solidFill>
                <a:latin typeface="Barneombudet Light" panose="02010904050502010104" pitchFamily="2" charset="0"/>
              </a:rPr>
              <a:t>b</a:t>
            </a:r>
            <a:r>
              <a:rPr lang="en-NO" sz="800" b="0" i="0" dirty="0">
                <a:solidFill>
                  <a:schemeClr val="bg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D14E2D57-3C6B-EF46-9B64-AE65D254230D}"/>
              </a:ext>
            </a:extLst>
          </p:cNvPr>
          <p:cNvSpPr>
            <a:spLocks noGrp="1"/>
          </p:cNvSpPr>
          <p:nvPr>
            <p:ph type="title"/>
          </p:nvPr>
        </p:nvSpPr>
        <p:spPr>
          <a:xfrm>
            <a:off x="381000" y="448734"/>
            <a:ext cx="4504326" cy="1163395"/>
          </a:xfrm>
          <a:prstGeom prst="rect">
            <a:avLst/>
          </a:prstGeom>
        </p:spPr>
        <p:txBody>
          <a:bodyPr wrap="square" lIns="0" tIns="0" rIns="0" bIns="0">
            <a:spAutoFit/>
          </a:bodyPr>
          <a:lstStyle>
            <a:lvl1pPr>
              <a:defRPr sz="4200">
                <a:solidFill>
                  <a:schemeClr val="bg2"/>
                </a:solidFill>
              </a:defRPr>
            </a:lvl1pPr>
          </a:lstStyle>
          <a:p>
            <a:r>
              <a:rPr lang="nb-NO"/>
              <a:t>Klikk for å redigere tittelstil</a:t>
            </a:r>
            <a:endParaRPr lang="en-US" dirty="0"/>
          </a:p>
        </p:txBody>
      </p:sp>
      <p:pic>
        <p:nvPicPr>
          <p:cNvPr id="3" name="Picture 2">
            <a:extLst>
              <a:ext uri="{FF2B5EF4-FFF2-40B4-BE49-F238E27FC236}">
                <a16:creationId xmlns:a16="http://schemas.microsoft.com/office/drawing/2014/main" id="{15FB9492-7C14-A94F-94DA-BF9AB61E7E2B}"/>
              </a:ext>
            </a:extLst>
          </p:cNvPr>
          <p:cNvPicPr>
            <a:picLocks noChangeAspect="1"/>
          </p:cNvPicPr>
          <p:nvPr userDrawn="1"/>
        </p:nvPicPr>
        <p:blipFill>
          <a:blip r:embed="rId3"/>
          <a:stretch>
            <a:fillRect/>
          </a:stretch>
        </p:blipFill>
        <p:spPr>
          <a:xfrm>
            <a:off x="645834" y="0"/>
            <a:ext cx="10601925" cy="10601925"/>
          </a:xfrm>
          <a:prstGeom prst="rect">
            <a:avLst/>
          </a:prstGeom>
        </p:spPr>
      </p:pic>
    </p:spTree>
    <p:extLst>
      <p:ext uri="{BB962C8B-B14F-4D97-AF65-F5344CB8AC3E}">
        <p14:creationId xmlns:p14="http://schemas.microsoft.com/office/powerpoint/2010/main" val="38155951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apittel — Stil 04, illus, grønn">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BC1482-B6FA-164A-8A4B-4281B8A6097F}"/>
              </a:ext>
            </a:extLst>
          </p:cNvPr>
          <p:cNvPicPr>
            <a:picLocks noChangeAspect="1"/>
          </p:cNvPicPr>
          <p:nvPr userDrawn="1"/>
        </p:nvPicPr>
        <p:blipFill>
          <a:blip r:embed="rId2"/>
          <a:stretch>
            <a:fillRect/>
          </a:stretch>
        </p:blipFill>
        <p:spPr>
          <a:xfrm>
            <a:off x="201252" y="1331162"/>
            <a:ext cx="11789496" cy="11789496"/>
          </a:xfrm>
          <a:prstGeom prst="rect">
            <a:avLst/>
          </a:prstGeom>
        </p:spPr>
      </p:pic>
      <p:pic>
        <p:nvPicPr>
          <p:cNvPr id="8" name="Picture 7">
            <a:extLst>
              <a:ext uri="{FF2B5EF4-FFF2-40B4-BE49-F238E27FC236}">
                <a16:creationId xmlns:a16="http://schemas.microsoft.com/office/drawing/2014/main" id="{35130532-B577-3E41-8F64-4B6C6D3DBC70}"/>
              </a:ext>
            </a:extLst>
          </p:cNvPr>
          <p:cNvPicPr>
            <a:picLocks noChangeAspect="1"/>
          </p:cNvPicPr>
          <p:nvPr userDrawn="1"/>
        </p:nvPicPr>
        <p:blipFill>
          <a:blip r:embed="rId3"/>
          <a:stretch>
            <a:fillRect/>
          </a:stretch>
        </p:blipFill>
        <p:spPr>
          <a:xfrm>
            <a:off x="10654877" y="6395868"/>
            <a:ext cx="1348445" cy="278775"/>
          </a:xfrm>
          <a:prstGeom prst="rect">
            <a:avLst/>
          </a:prstGeom>
        </p:spPr>
      </p:pic>
      <p:sp>
        <p:nvSpPr>
          <p:cNvPr id="9" name="TextBox 8">
            <a:extLst>
              <a:ext uri="{FF2B5EF4-FFF2-40B4-BE49-F238E27FC236}">
                <a16:creationId xmlns:a16="http://schemas.microsoft.com/office/drawing/2014/main" id="{1FB725F8-F687-BC43-BB4E-1B8A2FB42803}"/>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sp>
        <p:nvSpPr>
          <p:cNvPr id="5" name="Title 1">
            <a:extLst>
              <a:ext uri="{FF2B5EF4-FFF2-40B4-BE49-F238E27FC236}">
                <a16:creationId xmlns:a16="http://schemas.microsoft.com/office/drawing/2014/main" id="{C1ABBB95-1D12-C140-8C34-82C79299AC53}"/>
              </a:ext>
            </a:extLst>
          </p:cNvPr>
          <p:cNvSpPr>
            <a:spLocks noGrp="1"/>
          </p:cNvSpPr>
          <p:nvPr>
            <p:ph type="title"/>
          </p:nvPr>
        </p:nvSpPr>
        <p:spPr>
          <a:xfrm>
            <a:off x="381000" y="448734"/>
            <a:ext cx="5169344" cy="1163395"/>
          </a:xfrm>
          <a:prstGeom prst="rect">
            <a:avLst/>
          </a:prstGeom>
        </p:spPr>
        <p:txBody>
          <a:bodyPr wrap="square" lIns="0" tIns="0" rIns="0" bIns="0">
            <a:spAutoFit/>
          </a:bodyPr>
          <a:lstStyle>
            <a:lvl1pPr>
              <a:defRPr sz="4200"/>
            </a:lvl1pPr>
          </a:lstStyle>
          <a:p>
            <a:r>
              <a:rPr lang="nb-NO"/>
              <a:t>Klikk for å redigere tittelstil</a:t>
            </a:r>
            <a:endParaRPr lang="en-US" dirty="0"/>
          </a:p>
        </p:txBody>
      </p:sp>
    </p:spTree>
    <p:extLst>
      <p:ext uri="{BB962C8B-B14F-4D97-AF65-F5344CB8AC3E}">
        <p14:creationId xmlns:p14="http://schemas.microsoft.com/office/powerpoint/2010/main" val="37686258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Logo, mørke blå">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1685D5-3BFF-DF49-A3AF-AF64445DD642}"/>
              </a:ext>
            </a:extLst>
          </p:cNvPr>
          <p:cNvPicPr>
            <a:picLocks noChangeAspect="1"/>
          </p:cNvPicPr>
          <p:nvPr userDrawn="1"/>
        </p:nvPicPr>
        <p:blipFill>
          <a:blip r:embed="rId2"/>
          <a:stretch>
            <a:fillRect/>
          </a:stretch>
        </p:blipFill>
        <p:spPr>
          <a:xfrm>
            <a:off x="3353114" y="2744866"/>
            <a:ext cx="5565804" cy="1150664"/>
          </a:xfrm>
          <a:prstGeom prst="rect">
            <a:avLst/>
          </a:prstGeom>
        </p:spPr>
      </p:pic>
    </p:spTree>
    <p:extLst>
      <p:ext uri="{BB962C8B-B14F-4D97-AF65-F5344CB8AC3E}">
        <p14:creationId xmlns:p14="http://schemas.microsoft.com/office/powerpoint/2010/main" val="8624955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Logo, blå">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4307E-D053-E144-B6A9-42704EF8B96B}"/>
              </a:ext>
            </a:extLst>
          </p:cNvPr>
          <p:cNvPicPr>
            <a:picLocks noChangeAspect="1"/>
          </p:cNvPicPr>
          <p:nvPr userDrawn="1"/>
        </p:nvPicPr>
        <p:blipFill>
          <a:blip r:embed="rId2"/>
          <a:stretch>
            <a:fillRect/>
          </a:stretch>
        </p:blipFill>
        <p:spPr>
          <a:xfrm>
            <a:off x="3353114" y="2744866"/>
            <a:ext cx="5565804" cy="1150664"/>
          </a:xfrm>
          <a:prstGeom prst="rect">
            <a:avLst/>
          </a:prstGeom>
        </p:spPr>
      </p:pic>
    </p:spTree>
    <p:extLst>
      <p:ext uri="{BB962C8B-B14F-4D97-AF65-F5344CB8AC3E}">
        <p14:creationId xmlns:p14="http://schemas.microsoft.com/office/powerpoint/2010/main" val="1205125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Title, mørke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22788594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Logo, rosa">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1E2632-2086-2D45-BFFF-C66E88E84466}"/>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2042084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Logo, gull">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4C4608-F93D-664F-AD75-8C880C927208}"/>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32148692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Logo, grønn">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0DE750-D47F-A74D-A71C-2F67003C19E2}"/>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35948915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Logo, lilla">
    <p:bg>
      <p:bgPr>
        <a:solidFill>
          <a:schemeClr val="accent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2BF31-2731-E145-AAD9-8212C970FA98}"/>
              </a:ext>
            </a:extLst>
          </p:cNvPr>
          <p:cNvPicPr>
            <a:picLocks noChangeAspect="1"/>
          </p:cNvPicPr>
          <p:nvPr userDrawn="1"/>
        </p:nvPicPr>
        <p:blipFill>
          <a:blip r:embed="rId2"/>
          <a:stretch>
            <a:fillRect/>
          </a:stretch>
        </p:blipFill>
        <p:spPr>
          <a:xfrm>
            <a:off x="3352801" y="2744702"/>
            <a:ext cx="5587219" cy="1155091"/>
          </a:xfrm>
          <a:prstGeom prst="rect">
            <a:avLst/>
          </a:prstGeom>
        </p:spPr>
      </p:pic>
    </p:spTree>
    <p:extLst>
      <p:ext uri="{BB962C8B-B14F-4D97-AF65-F5344CB8AC3E}">
        <p14:creationId xmlns:p14="http://schemas.microsoft.com/office/powerpoint/2010/main" val="32557469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Title, mørke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12527908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Title,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693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Title,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31281648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Title, gull">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1146851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Title,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897874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Title,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3766691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Title,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19647320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Title, illus, mørkt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pic>
        <p:nvPicPr>
          <p:cNvPr id="10" name="Picture 9">
            <a:extLst>
              <a:ext uri="{FF2B5EF4-FFF2-40B4-BE49-F238E27FC236}">
                <a16:creationId xmlns:a16="http://schemas.microsoft.com/office/drawing/2014/main" id="{E67884FD-15BE-B84A-B612-2B6352BB0BCB}"/>
              </a:ext>
            </a:extLst>
          </p:cNvPr>
          <p:cNvPicPr>
            <a:picLocks noChangeAspect="1"/>
          </p:cNvPicPr>
          <p:nvPr userDrawn="1"/>
        </p:nvPicPr>
        <p:blipFill>
          <a:blip r:embed="rId3"/>
          <a:stretch>
            <a:fillRect/>
          </a:stretch>
        </p:blipFill>
        <p:spPr>
          <a:xfrm>
            <a:off x="3999739" y="576263"/>
            <a:ext cx="8767742" cy="8767742"/>
          </a:xfrm>
          <a:prstGeom prst="rect">
            <a:avLst/>
          </a:prstGeom>
        </p:spPr>
      </p:pic>
    </p:spTree>
    <p:extLst>
      <p:ext uri="{BB962C8B-B14F-4D97-AF65-F5344CB8AC3E}">
        <p14:creationId xmlns:p14="http://schemas.microsoft.com/office/powerpoint/2010/main" val="2309723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Title, illus,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F06847A4-F521-0F42-9784-91398EC3A925}"/>
              </a:ext>
            </a:extLst>
          </p:cNvPr>
          <p:cNvPicPr>
            <a:picLocks noChangeAspect="1"/>
          </p:cNvPicPr>
          <p:nvPr userDrawn="1"/>
        </p:nvPicPr>
        <p:blipFill>
          <a:blip r:embed="rId3"/>
          <a:stretch>
            <a:fillRect/>
          </a:stretch>
        </p:blipFill>
        <p:spPr>
          <a:xfrm>
            <a:off x="5580797" y="537948"/>
            <a:ext cx="6320051" cy="6320051"/>
          </a:xfrm>
          <a:prstGeom prst="rect">
            <a:avLst/>
          </a:prstGeom>
        </p:spPr>
      </p:pic>
    </p:spTree>
    <p:extLst>
      <p:ext uri="{BB962C8B-B14F-4D97-AF65-F5344CB8AC3E}">
        <p14:creationId xmlns:p14="http://schemas.microsoft.com/office/powerpoint/2010/main" val="2562145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Title, illus,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pic>
        <p:nvPicPr>
          <p:cNvPr id="8" name="Picture 7">
            <a:extLst>
              <a:ext uri="{FF2B5EF4-FFF2-40B4-BE49-F238E27FC236}">
                <a16:creationId xmlns:a16="http://schemas.microsoft.com/office/drawing/2014/main" id="{4F6CAD0F-994B-134B-8023-2CFEE5239741}"/>
              </a:ext>
            </a:extLst>
          </p:cNvPr>
          <p:cNvPicPr>
            <a:picLocks noChangeAspect="1"/>
          </p:cNvPicPr>
          <p:nvPr userDrawn="1"/>
        </p:nvPicPr>
        <p:blipFill>
          <a:blip r:embed="rId3"/>
          <a:stretch>
            <a:fillRect/>
          </a:stretch>
        </p:blipFill>
        <p:spPr>
          <a:xfrm>
            <a:off x="5777551" y="375313"/>
            <a:ext cx="6482687" cy="6482687"/>
          </a:xfrm>
          <a:prstGeom prst="rect">
            <a:avLst/>
          </a:prstGeom>
        </p:spPr>
      </p:pic>
    </p:spTree>
    <p:extLst>
      <p:ext uri="{BB962C8B-B14F-4D97-AF65-F5344CB8AC3E}">
        <p14:creationId xmlns:p14="http://schemas.microsoft.com/office/powerpoint/2010/main" val="39526842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Title, illus,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pic>
        <p:nvPicPr>
          <p:cNvPr id="10" name="Picture 9">
            <a:extLst>
              <a:ext uri="{FF2B5EF4-FFF2-40B4-BE49-F238E27FC236}">
                <a16:creationId xmlns:a16="http://schemas.microsoft.com/office/drawing/2014/main" id="{82EAD0AA-D8C0-DF44-8F26-1C5FBFFA77F4}"/>
              </a:ext>
            </a:extLst>
          </p:cNvPr>
          <p:cNvPicPr>
            <a:picLocks noChangeAspect="1"/>
          </p:cNvPicPr>
          <p:nvPr userDrawn="1"/>
        </p:nvPicPr>
        <p:blipFill>
          <a:blip r:embed="rId3"/>
          <a:stretch>
            <a:fillRect/>
          </a:stretch>
        </p:blipFill>
        <p:spPr>
          <a:xfrm>
            <a:off x="5553501" y="576263"/>
            <a:ext cx="6516806" cy="6516806"/>
          </a:xfrm>
          <a:prstGeom prst="rect">
            <a:avLst/>
          </a:prstGeom>
        </p:spPr>
      </p:pic>
    </p:spTree>
    <p:extLst>
      <p:ext uri="{BB962C8B-B14F-4D97-AF65-F5344CB8AC3E}">
        <p14:creationId xmlns:p14="http://schemas.microsoft.com/office/powerpoint/2010/main" val="36917688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Title, illus,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pic>
        <p:nvPicPr>
          <p:cNvPr id="9" name="Picture 8">
            <a:extLst>
              <a:ext uri="{FF2B5EF4-FFF2-40B4-BE49-F238E27FC236}">
                <a16:creationId xmlns:a16="http://schemas.microsoft.com/office/drawing/2014/main" id="{8B81BEA4-BD7C-BF49-80BB-2ED2CFDAD045}"/>
              </a:ext>
            </a:extLst>
          </p:cNvPr>
          <p:cNvPicPr>
            <a:picLocks noChangeAspect="1"/>
          </p:cNvPicPr>
          <p:nvPr userDrawn="1"/>
        </p:nvPicPr>
        <p:blipFill>
          <a:blip r:embed="rId3"/>
          <a:stretch>
            <a:fillRect/>
          </a:stretch>
        </p:blipFill>
        <p:spPr>
          <a:xfrm>
            <a:off x="5463199" y="177421"/>
            <a:ext cx="6858000" cy="6858000"/>
          </a:xfrm>
          <a:prstGeom prst="rect">
            <a:avLst/>
          </a:prstGeom>
        </p:spPr>
      </p:pic>
    </p:spTree>
    <p:extLst>
      <p:ext uri="{BB962C8B-B14F-4D97-AF65-F5344CB8AC3E}">
        <p14:creationId xmlns:p14="http://schemas.microsoft.com/office/powerpoint/2010/main" val="13273849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Title, bilder, mørkt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6" y="576263"/>
            <a:ext cx="4997948"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306358" y="598220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30462"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62337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
        <p:nvSpPr>
          <p:cNvPr id="8" name="Content Placeholder 2">
            <a:extLst>
              <a:ext uri="{FF2B5EF4-FFF2-40B4-BE49-F238E27FC236}">
                <a16:creationId xmlns:a16="http://schemas.microsoft.com/office/drawing/2014/main" id="{A90A9763-9929-C044-9369-7FE443A812B1}"/>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Tree>
    <p:extLst>
      <p:ext uri="{BB962C8B-B14F-4D97-AF65-F5344CB8AC3E}">
        <p14:creationId xmlns:p14="http://schemas.microsoft.com/office/powerpoint/2010/main" val="24715808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Title, bilder,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020949" cy="1163395"/>
          </a:xfrm>
          <a:prstGeom prst="rect">
            <a:avLst/>
          </a:prstGeom>
        </p:spPr>
        <p:txBody>
          <a:bodyPr wrap="square" lIns="0" tIns="0" rIns="0" bIns="0" anchor="t" anchorCtr="0">
            <a:noAutofit/>
          </a:bodyPr>
          <a:lstStyle>
            <a:lvl1pP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53462" cy="1594313"/>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CEE5E50-FE33-5246-B847-B2BEDE5D7E79}"/>
              </a:ext>
            </a:extLst>
          </p:cNvPr>
          <p:cNvPicPr>
            <a:picLocks noChangeAspect="1"/>
          </p:cNvPicPr>
          <p:nvPr userDrawn="1"/>
        </p:nvPicPr>
        <p:blipFill>
          <a:blip r:embed="rId2"/>
          <a:stretch>
            <a:fillRect/>
          </a:stretch>
        </p:blipFill>
        <p:spPr>
          <a:xfrm>
            <a:off x="306358" y="5982203"/>
            <a:ext cx="2400572" cy="496290"/>
          </a:xfrm>
          <a:prstGeom prst="rect">
            <a:avLst/>
          </a:prstGeom>
        </p:spPr>
      </p:pic>
      <p:sp>
        <p:nvSpPr>
          <p:cNvPr id="9" name="TextBox 8">
            <a:extLst>
              <a:ext uri="{FF2B5EF4-FFF2-40B4-BE49-F238E27FC236}">
                <a16:creationId xmlns:a16="http://schemas.microsoft.com/office/drawing/2014/main" id="{78DC189C-7B3D-7447-9283-7F9E69EAC7F6}"/>
              </a:ext>
            </a:extLst>
          </p:cNvPr>
          <p:cNvSpPr txBox="1"/>
          <p:nvPr userDrawn="1"/>
        </p:nvSpPr>
        <p:spPr>
          <a:xfrm>
            <a:off x="4623380" y="6189404"/>
            <a:ext cx="1135976"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
        <p:nvSpPr>
          <p:cNvPr id="10" name="Content Placeholder 2">
            <a:extLst>
              <a:ext uri="{FF2B5EF4-FFF2-40B4-BE49-F238E27FC236}">
                <a16:creationId xmlns:a16="http://schemas.microsoft.com/office/drawing/2014/main" id="{39F1A753-9A81-8B44-95CE-11E3E978E79D}"/>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Tree>
    <p:extLst>
      <p:ext uri="{BB962C8B-B14F-4D97-AF65-F5344CB8AC3E}">
        <p14:creationId xmlns:p14="http://schemas.microsoft.com/office/powerpoint/2010/main" val="1192755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Title, bilder,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6" y="576263"/>
            <a:ext cx="5065710"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9822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0D644EDF-345F-6B4D-9A6B-8BCA5BA3C397}"/>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9" name="Content Placeholder 2">
            <a:extLst>
              <a:ext uri="{FF2B5EF4-FFF2-40B4-BE49-F238E27FC236}">
                <a16:creationId xmlns:a16="http://schemas.microsoft.com/office/drawing/2014/main" id="{BA43F3A4-16F7-6B46-AE81-84874961B780}"/>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Tree>
    <p:extLst>
      <p:ext uri="{BB962C8B-B14F-4D97-AF65-F5344CB8AC3E}">
        <p14:creationId xmlns:p14="http://schemas.microsoft.com/office/powerpoint/2010/main" val="20298630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Title, bilder, gull">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6" y="576263"/>
            <a:ext cx="5033738"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66252"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B8DF3AE-84C5-2147-AA07-B2D7E22D20F1}"/>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22B6A912-6F87-824B-91A5-AA0CDC2B9FF1}"/>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6B8C52ED-3D92-1D43-8051-9BB81B380BE5}"/>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Tree>
    <p:extLst>
      <p:ext uri="{BB962C8B-B14F-4D97-AF65-F5344CB8AC3E}">
        <p14:creationId xmlns:p14="http://schemas.microsoft.com/office/powerpoint/2010/main" val="35679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Title, bilder,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052921"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8543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045ACB74-53D9-CA4F-AD36-312C04637D32}"/>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98B69997-7335-E949-BE72-98D296B52171}"/>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6970FD4E-B218-6146-99F8-AFCB02899735}"/>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Tree>
    <p:extLst>
      <p:ext uri="{BB962C8B-B14F-4D97-AF65-F5344CB8AC3E}">
        <p14:creationId xmlns:p14="http://schemas.microsoft.com/office/powerpoint/2010/main" val="3878543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Title,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5990979"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nb-NO"/>
              <a:t>Klikk for å redigere tittelstil</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4011566"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757DE43F-0116-254F-90C5-501A9E836A36}"/>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22422743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Title, bilder,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529395" y="576263"/>
            <a:ext cx="4995371" cy="1163395"/>
          </a:xfrm>
          <a:prstGeom prst="rect">
            <a:avLst/>
          </a:prstGeom>
        </p:spPr>
        <p:txBody>
          <a:bodyPr wrap="square" lIns="0" tIns="0" rIns="0" bIns="0" anchor="t" anchorCtr="0">
            <a:noAutofit/>
          </a:bodyPr>
          <a:lstStyle>
            <a:lvl1pP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5" y="2631843"/>
            <a:ext cx="191355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September 2020</a:t>
            </a:r>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p:nvPr>
        </p:nvSpPr>
        <p:spPr>
          <a:xfrm>
            <a:off x="2796882" y="2631843"/>
            <a:ext cx="2727884" cy="1594313"/>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1B783DEF-2B31-4A42-B23B-3B5B4D2B3B77}"/>
              </a:ext>
            </a:extLst>
          </p:cNvPr>
          <p:cNvPicPr>
            <a:picLocks noChangeAspect="1"/>
          </p:cNvPicPr>
          <p:nvPr userDrawn="1"/>
        </p:nvPicPr>
        <p:blipFill>
          <a:blip r:embed="rId2"/>
          <a:stretch>
            <a:fillRect/>
          </a:stretch>
        </p:blipFill>
        <p:spPr>
          <a:xfrm>
            <a:off x="306357" y="5982203"/>
            <a:ext cx="2400573" cy="496290"/>
          </a:xfrm>
          <a:prstGeom prst="rect">
            <a:avLst/>
          </a:prstGeom>
        </p:spPr>
      </p:pic>
      <p:sp>
        <p:nvSpPr>
          <p:cNvPr id="10" name="TextBox 9">
            <a:extLst>
              <a:ext uri="{FF2B5EF4-FFF2-40B4-BE49-F238E27FC236}">
                <a16:creationId xmlns:a16="http://schemas.microsoft.com/office/drawing/2014/main" id="{FEAF6E70-7BEE-464C-B846-59F4392FD852}"/>
              </a:ext>
            </a:extLst>
          </p:cNvPr>
          <p:cNvSpPr txBox="1"/>
          <p:nvPr userDrawn="1"/>
        </p:nvSpPr>
        <p:spPr>
          <a:xfrm>
            <a:off x="4623380" y="6189404"/>
            <a:ext cx="1279278"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sp>
        <p:nvSpPr>
          <p:cNvPr id="11" name="Content Placeholder 2">
            <a:extLst>
              <a:ext uri="{FF2B5EF4-FFF2-40B4-BE49-F238E27FC236}">
                <a16:creationId xmlns:a16="http://schemas.microsoft.com/office/drawing/2014/main" id="{BA2CF4F6-5F01-9341-BDF1-3BC842916C57}"/>
              </a:ext>
            </a:extLst>
          </p:cNvPr>
          <p:cNvSpPr>
            <a:spLocks noGrp="1"/>
          </p:cNvSpPr>
          <p:nvPr>
            <p:ph idx="11"/>
          </p:nvPr>
        </p:nvSpPr>
        <p:spPr>
          <a:xfrm>
            <a:off x="6096000" y="0"/>
            <a:ext cx="6096000" cy="6858000"/>
          </a:xfrm>
          <a:prstGeom prst="rect">
            <a:avLst/>
          </a:prstGeom>
          <a:solidFill>
            <a:srgbClr val="F3E0D2"/>
          </a:solidFill>
        </p:spPr>
        <p:txBody>
          <a:bodyPr wrap="square" lIns="180000" tIns="180000" rIns="180000" bIns="180000">
            <a:noAutofit/>
          </a:bodyPr>
          <a:lstStyle>
            <a:lvl1pPr marL="0" indent="0">
              <a:buFontTx/>
              <a:buNone/>
              <a:defRPr sz="1400" b="0" i="0">
                <a:latin typeface="Barneombudet Light" panose="02010904050502010104" pitchFamily="2" charset="0"/>
              </a:defRPr>
            </a:lvl1pPr>
            <a:lvl2pPr marL="6350" indent="171450">
              <a:buFont typeface="Arial" panose="020B0604020202020204" pitchFamily="34" charset="0"/>
              <a:buChar char="•"/>
              <a:tabLst/>
              <a:defRPr sz="14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p:txBody>
      </p:sp>
    </p:spTree>
    <p:extLst>
      <p:ext uri="{BB962C8B-B14F-4D97-AF65-F5344CB8AC3E}">
        <p14:creationId xmlns:p14="http://schemas.microsoft.com/office/powerpoint/2010/main" val="3252398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Tittel sentrert, morke blå">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28920456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ittel sentrert, blå">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bg2"/>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pic>
        <p:nvPicPr>
          <p:cNvPr id="5" name="Picture 4">
            <a:extLst>
              <a:ext uri="{FF2B5EF4-FFF2-40B4-BE49-F238E27FC236}">
                <a16:creationId xmlns:a16="http://schemas.microsoft.com/office/drawing/2014/main" id="{0803261E-551A-234A-B54D-58BF225929AE}"/>
              </a:ext>
            </a:extLst>
          </p:cNvPr>
          <p:cNvPicPr>
            <a:picLocks noChangeAspect="1"/>
          </p:cNvPicPr>
          <p:nvPr userDrawn="1"/>
        </p:nvPicPr>
        <p:blipFill>
          <a:blip r:embed="rId2"/>
          <a:stretch>
            <a:fillRect/>
          </a:stretch>
        </p:blipFill>
        <p:spPr>
          <a:xfrm>
            <a:off x="9395188" y="472933"/>
            <a:ext cx="2400572" cy="496290"/>
          </a:xfrm>
          <a:prstGeom prst="rect">
            <a:avLst/>
          </a:prstGeom>
        </p:spPr>
      </p:pic>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bg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bg2"/>
                </a:solidFill>
                <a:latin typeface="Barneombudet Light" panose="02010904050502010104" pitchFamily="2" charset="0"/>
              </a:rPr>
              <a:t>b</a:t>
            </a:r>
            <a:r>
              <a:rPr lang="en-NO" sz="1000" b="0" i="0" dirty="0">
                <a:solidFill>
                  <a:schemeClr val="bg2"/>
                </a:solidFill>
                <a:latin typeface="Barneombudet Light" panose="02010904050502010104" pitchFamily="2" charset="0"/>
              </a:rPr>
              <a:t>arneombudet.no</a:t>
            </a:r>
          </a:p>
        </p:txBody>
      </p:sp>
    </p:spTree>
    <p:extLst>
      <p:ext uri="{BB962C8B-B14F-4D97-AF65-F5344CB8AC3E}">
        <p14:creationId xmlns:p14="http://schemas.microsoft.com/office/powerpoint/2010/main" val="31459274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ittel sentrert, gull">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2757485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Tittel sentrert, grønn">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3187361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Tittel sentrert, lilla">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3552428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Tittel sentrert, rosa">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F8067-20E3-6645-B575-630A936E5768}"/>
              </a:ext>
            </a:extLst>
          </p:cNvPr>
          <p:cNvSpPr>
            <a:spLocks noGrp="1"/>
          </p:cNvSpPr>
          <p:nvPr>
            <p:ph type="title"/>
          </p:nvPr>
        </p:nvSpPr>
        <p:spPr>
          <a:xfrm>
            <a:off x="3100510" y="2777854"/>
            <a:ext cx="5990979" cy="1163395"/>
          </a:xfrm>
          <a:prstGeom prst="rect">
            <a:avLst/>
          </a:prstGeom>
        </p:spPr>
        <p:txBody>
          <a:bodyPr wrap="square" lIns="0" tIns="0" rIns="0" bIns="0" anchor="t" anchorCtr="0">
            <a:noAutofit/>
          </a:bodyPr>
          <a:lstStyle>
            <a:lvl1pPr algn="ctr">
              <a:defRPr sz="4200">
                <a:solidFill>
                  <a:schemeClr val="accent1"/>
                </a:solidFill>
                <a:latin typeface="Barneombudet Display Extra Bold" panose="02010804050502010104" pitchFamily="2" charset="0"/>
              </a:defRPr>
            </a:lvl1pPr>
          </a:lstStyle>
          <a:p>
            <a:r>
              <a:rPr lang="en-GB"/>
              <a:t>Click to edit Master title style</a:t>
            </a:r>
            <a:endParaRPr lang="en-US" dirty="0"/>
          </a:p>
        </p:txBody>
      </p:sp>
      <p:sp>
        <p:nvSpPr>
          <p:cNvPr id="4" name="Text Placeholder 2">
            <a:extLst>
              <a:ext uri="{FF2B5EF4-FFF2-40B4-BE49-F238E27FC236}">
                <a16:creationId xmlns:a16="http://schemas.microsoft.com/office/drawing/2014/main" id="{7392333A-B131-D54F-8BFA-F975B1526023}"/>
              </a:ext>
            </a:extLst>
          </p:cNvPr>
          <p:cNvSpPr>
            <a:spLocks noGrp="1"/>
          </p:cNvSpPr>
          <p:nvPr>
            <p:ph type="body" idx="1" hasCustomPrompt="1"/>
          </p:nvPr>
        </p:nvSpPr>
        <p:spPr>
          <a:xfrm>
            <a:off x="529394" y="576264"/>
            <a:ext cx="3654853" cy="835848"/>
          </a:xfrm>
          <a:prstGeom prst="rect">
            <a:avLst/>
          </a:prstGeom>
        </p:spPr>
        <p:txBody>
          <a:bodyPr lIns="0" tIns="0" rIns="0" bIns="0">
            <a:noAutofit/>
          </a:bodyPr>
          <a:lstStyle>
            <a:lvl1pPr marL="0" indent="0">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Undertekst</a:t>
            </a:r>
            <a:endParaRPr lang="en-GB" dirty="0"/>
          </a:p>
        </p:txBody>
      </p:sp>
      <p:sp>
        <p:nvSpPr>
          <p:cNvPr id="6" name="Text Placeholder 2">
            <a:extLst>
              <a:ext uri="{FF2B5EF4-FFF2-40B4-BE49-F238E27FC236}">
                <a16:creationId xmlns:a16="http://schemas.microsoft.com/office/drawing/2014/main" id="{A34A669B-B23F-244F-A273-02C66FD42EED}"/>
              </a:ext>
            </a:extLst>
          </p:cNvPr>
          <p:cNvSpPr>
            <a:spLocks noGrp="1"/>
          </p:cNvSpPr>
          <p:nvPr>
            <p:ph type="body" idx="10" hasCustomPrompt="1"/>
          </p:nvPr>
        </p:nvSpPr>
        <p:spPr>
          <a:xfrm>
            <a:off x="9262005" y="6151622"/>
            <a:ext cx="2290054" cy="185518"/>
          </a:xfrm>
          <a:prstGeom prst="rect">
            <a:avLst/>
          </a:prstGeom>
        </p:spPr>
        <p:txBody>
          <a:bodyPr lIns="0" tIns="0" rIns="0" bIns="0">
            <a:noAutofit/>
          </a:bodyPr>
          <a:lstStyle>
            <a:lvl1pPr marL="0" indent="0" algn="r">
              <a:buNone/>
              <a:defRPr sz="1500" b="0" i="0">
                <a:solidFill>
                  <a:schemeClr val="tx2"/>
                </a:solidFill>
                <a:latin typeface="Barneombudet Light" panose="020109040505020101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Dato</a:t>
            </a:r>
          </a:p>
        </p:txBody>
      </p:sp>
      <p:sp>
        <p:nvSpPr>
          <p:cNvPr id="2" name="TextBox 1">
            <a:extLst>
              <a:ext uri="{FF2B5EF4-FFF2-40B4-BE49-F238E27FC236}">
                <a16:creationId xmlns:a16="http://schemas.microsoft.com/office/drawing/2014/main" id="{762EBE1E-35C0-E64D-9D68-C8026E42429A}"/>
              </a:ext>
            </a:extLst>
          </p:cNvPr>
          <p:cNvSpPr txBox="1"/>
          <p:nvPr userDrawn="1"/>
        </p:nvSpPr>
        <p:spPr>
          <a:xfrm>
            <a:off x="433509" y="6189404"/>
            <a:ext cx="2363373" cy="184666"/>
          </a:xfrm>
          <a:prstGeom prst="rect">
            <a:avLst/>
          </a:prstGeom>
          <a:noFill/>
        </p:spPr>
        <p:txBody>
          <a:bodyPr wrap="square" lIns="0" tIns="0" rIns="0" bIns="0" rtlCol="0">
            <a:noAutofit/>
          </a:bodyPr>
          <a:lstStyle/>
          <a:p>
            <a:r>
              <a:rPr lang="en-GB" sz="1000" b="0" i="0" dirty="0">
                <a:solidFill>
                  <a:schemeClr val="tx2"/>
                </a:solidFill>
                <a:latin typeface="Barneombudet Light" panose="02010904050502010104" pitchFamily="2" charset="0"/>
              </a:rPr>
              <a:t>b</a:t>
            </a:r>
            <a:r>
              <a:rPr lang="en-NO" sz="1000" b="0" i="0" dirty="0">
                <a:solidFill>
                  <a:schemeClr val="tx2"/>
                </a:solidFill>
                <a:latin typeface="Barneombudet Light" panose="02010904050502010104" pitchFamily="2" charset="0"/>
              </a:rPr>
              <a:t>arneombudet.no</a:t>
            </a:r>
          </a:p>
        </p:txBody>
      </p:sp>
      <p:pic>
        <p:nvPicPr>
          <p:cNvPr id="7" name="Picture 6">
            <a:extLst>
              <a:ext uri="{FF2B5EF4-FFF2-40B4-BE49-F238E27FC236}">
                <a16:creationId xmlns:a16="http://schemas.microsoft.com/office/drawing/2014/main" id="{11DE8416-B35F-7841-BA59-914B94B1EC4C}"/>
              </a:ext>
            </a:extLst>
          </p:cNvPr>
          <p:cNvPicPr>
            <a:picLocks noChangeAspect="1"/>
          </p:cNvPicPr>
          <p:nvPr userDrawn="1"/>
        </p:nvPicPr>
        <p:blipFill>
          <a:blip r:embed="rId2"/>
          <a:stretch>
            <a:fillRect/>
          </a:stretch>
        </p:blipFill>
        <p:spPr>
          <a:xfrm>
            <a:off x="9395187" y="472933"/>
            <a:ext cx="2400573" cy="496290"/>
          </a:xfrm>
          <a:prstGeom prst="rect">
            <a:avLst/>
          </a:prstGeom>
        </p:spPr>
      </p:pic>
    </p:spTree>
    <p:extLst>
      <p:ext uri="{BB962C8B-B14F-4D97-AF65-F5344CB8AC3E}">
        <p14:creationId xmlns:p14="http://schemas.microsoft.com/office/powerpoint/2010/main" val="154187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nhold — Tittel, tekst, illus 1">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57793"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9" name="Picture 8">
            <a:extLst>
              <a:ext uri="{FF2B5EF4-FFF2-40B4-BE49-F238E27FC236}">
                <a16:creationId xmlns:a16="http://schemas.microsoft.com/office/drawing/2014/main" id="{03239264-65D5-DF47-B637-2C5EF0600957}"/>
              </a:ext>
            </a:extLst>
          </p:cNvPr>
          <p:cNvPicPr>
            <a:picLocks noChangeAspect="1"/>
          </p:cNvPicPr>
          <p:nvPr userDrawn="1"/>
        </p:nvPicPr>
        <p:blipFill>
          <a:blip r:embed="rId2"/>
          <a:stretch>
            <a:fillRect/>
          </a:stretch>
        </p:blipFill>
        <p:spPr>
          <a:xfrm>
            <a:off x="5038793" y="-125550"/>
            <a:ext cx="6983550" cy="6983550"/>
          </a:xfrm>
          <a:prstGeom prst="rect">
            <a:avLst/>
          </a:prstGeom>
        </p:spPr>
      </p:pic>
      <p:pic>
        <p:nvPicPr>
          <p:cNvPr id="10" name="Picture 9">
            <a:extLst>
              <a:ext uri="{FF2B5EF4-FFF2-40B4-BE49-F238E27FC236}">
                <a16:creationId xmlns:a16="http://schemas.microsoft.com/office/drawing/2014/main" id="{7A54CE93-9D81-E745-BA84-B4AC7EF0C340}"/>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1" name="Content Placeholder 2">
            <a:extLst>
              <a:ext uri="{FF2B5EF4-FFF2-40B4-BE49-F238E27FC236}">
                <a16:creationId xmlns:a16="http://schemas.microsoft.com/office/drawing/2014/main" id="{39C25498-37B1-F24C-BFCC-A158C3596156}"/>
              </a:ext>
            </a:extLst>
          </p:cNvPr>
          <p:cNvSpPr>
            <a:spLocks noGrp="1"/>
          </p:cNvSpPr>
          <p:nvPr>
            <p:ph idx="1"/>
          </p:nvPr>
        </p:nvSpPr>
        <p:spPr>
          <a:xfrm>
            <a:off x="381000" y="1365228"/>
            <a:ext cx="4657793"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601909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nhold — Tittel, tekst, illus 2">
    <p:spTree>
      <p:nvGrpSpPr>
        <p:cNvPr id="1" name=""/>
        <p:cNvGrpSpPr/>
        <p:nvPr/>
      </p:nvGrpSpPr>
      <p:grpSpPr>
        <a:xfrm>
          <a:off x="0" y="0"/>
          <a:ext cx="0" cy="0"/>
          <a:chOff x="0" y="0"/>
          <a:chExt cx="0" cy="0"/>
        </a:xfrm>
      </p:grpSpPr>
      <p:sp>
        <p:nvSpPr>
          <p:cNvPr id="2" name="Title 1"/>
          <p:cNvSpPr>
            <a:spLocks noGrp="1"/>
          </p:cNvSpPr>
          <p:nvPr>
            <p:ph type="title"/>
          </p:nvPr>
        </p:nvSpPr>
        <p:spPr>
          <a:xfrm>
            <a:off x="381000" y="448734"/>
            <a:ext cx="4638608"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5640398" y="63427"/>
            <a:ext cx="6426552" cy="6426552"/>
          </a:xfrm>
          <a:prstGeom prst="rect">
            <a:avLst/>
          </a:prstGeom>
        </p:spPr>
      </p:pic>
      <p:pic>
        <p:nvPicPr>
          <p:cNvPr id="10" name="Picture 9">
            <a:extLst>
              <a:ext uri="{FF2B5EF4-FFF2-40B4-BE49-F238E27FC236}">
                <a16:creationId xmlns:a16="http://schemas.microsoft.com/office/drawing/2014/main" id="{1F4EEEED-5902-CB4F-A39B-8356CA144298}"/>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BFABD3A6-475F-504B-8385-06ACD55CF010}"/>
              </a:ext>
            </a:extLst>
          </p:cNvPr>
          <p:cNvSpPr>
            <a:spLocks noGrp="1"/>
          </p:cNvSpPr>
          <p:nvPr>
            <p:ph idx="1"/>
          </p:nvPr>
        </p:nvSpPr>
        <p:spPr>
          <a:xfrm>
            <a:off x="381000" y="1365228"/>
            <a:ext cx="4638608"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120377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nhold — Tittel, tekst, illus 2, V">
    <p:spTree>
      <p:nvGrpSpPr>
        <p:cNvPr id="1" name=""/>
        <p:cNvGrpSpPr/>
        <p:nvPr/>
      </p:nvGrpSpPr>
      <p:grpSpPr>
        <a:xfrm>
          <a:off x="0" y="0"/>
          <a:ext cx="0" cy="0"/>
          <a:chOff x="0" y="0"/>
          <a:chExt cx="0" cy="0"/>
        </a:xfrm>
      </p:grpSpPr>
      <p:sp>
        <p:nvSpPr>
          <p:cNvPr id="2" name="Title 1"/>
          <p:cNvSpPr>
            <a:spLocks noGrp="1"/>
          </p:cNvSpPr>
          <p:nvPr>
            <p:ph type="title"/>
          </p:nvPr>
        </p:nvSpPr>
        <p:spPr>
          <a:xfrm>
            <a:off x="6096000" y="448734"/>
            <a:ext cx="4638608" cy="332399"/>
          </a:xfrm>
          <a:prstGeom prst="rect">
            <a:avLst/>
          </a:prstGeom>
        </p:spPr>
        <p:txBody>
          <a:bodyPr wrap="square" lIns="0" tIns="0" rIns="0" bIns="0">
            <a:spAutoFit/>
          </a:bodyPr>
          <a:lstStyle>
            <a:lvl1pPr>
              <a:defRPr sz="2400"/>
            </a:lvl1pPr>
          </a:lstStyle>
          <a:p>
            <a:r>
              <a:rPr lang="en-GB"/>
              <a:t>Click to edit Master title style</a:t>
            </a:r>
            <a:endParaRPr lang="en-US" dirty="0"/>
          </a:p>
        </p:txBody>
      </p:sp>
      <p:sp>
        <p:nvSpPr>
          <p:cNvPr id="7" name="TextBox 6">
            <a:extLst>
              <a:ext uri="{FF2B5EF4-FFF2-40B4-BE49-F238E27FC236}">
                <a16:creationId xmlns:a16="http://schemas.microsoft.com/office/drawing/2014/main" id="{87478FF6-94A9-EA4B-AC9D-94E0187D82D4}"/>
              </a:ext>
            </a:extLst>
          </p:cNvPr>
          <p:cNvSpPr txBox="1"/>
          <p:nvPr userDrawn="1"/>
        </p:nvSpPr>
        <p:spPr>
          <a:xfrm>
            <a:off x="318363" y="6489979"/>
            <a:ext cx="2363373" cy="184666"/>
          </a:xfrm>
          <a:prstGeom prst="rect">
            <a:avLst/>
          </a:prstGeom>
          <a:noFill/>
        </p:spPr>
        <p:txBody>
          <a:bodyPr wrap="square" lIns="0" tIns="0" rIns="0" bIns="0" rtlCol="0">
            <a:noAutofit/>
          </a:bodyPr>
          <a:lstStyle/>
          <a:p>
            <a:r>
              <a:rPr lang="en-GB" sz="800" b="0" i="0" dirty="0">
                <a:solidFill>
                  <a:schemeClr val="tx2"/>
                </a:solidFill>
                <a:latin typeface="Barneombudet Light" panose="02010904050502010104" pitchFamily="2" charset="0"/>
              </a:rPr>
              <a:t>b</a:t>
            </a:r>
            <a:r>
              <a:rPr lang="en-NO" sz="800" b="0" i="0" dirty="0">
                <a:solidFill>
                  <a:schemeClr val="tx2"/>
                </a:solidFill>
                <a:latin typeface="Barneombudet Light" panose="02010904050502010104" pitchFamily="2" charset="0"/>
              </a:rPr>
              <a:t>arneombudet.no</a:t>
            </a:r>
          </a:p>
        </p:txBody>
      </p:sp>
      <p:pic>
        <p:nvPicPr>
          <p:cNvPr id="5" name="Picture 4">
            <a:extLst>
              <a:ext uri="{FF2B5EF4-FFF2-40B4-BE49-F238E27FC236}">
                <a16:creationId xmlns:a16="http://schemas.microsoft.com/office/drawing/2014/main" id="{9CC9DC55-BF73-B94A-A968-66F68DA54927}"/>
              </a:ext>
            </a:extLst>
          </p:cNvPr>
          <p:cNvPicPr>
            <a:picLocks noChangeAspect="1"/>
          </p:cNvPicPr>
          <p:nvPr userDrawn="1"/>
        </p:nvPicPr>
        <p:blipFill>
          <a:blip r:embed="rId2"/>
          <a:stretch>
            <a:fillRect/>
          </a:stretch>
        </p:blipFill>
        <p:spPr>
          <a:xfrm>
            <a:off x="-248849" y="63427"/>
            <a:ext cx="6426552" cy="6426552"/>
          </a:xfrm>
          <a:prstGeom prst="rect">
            <a:avLst/>
          </a:prstGeom>
        </p:spPr>
      </p:pic>
      <p:pic>
        <p:nvPicPr>
          <p:cNvPr id="10" name="Picture 9">
            <a:extLst>
              <a:ext uri="{FF2B5EF4-FFF2-40B4-BE49-F238E27FC236}">
                <a16:creationId xmlns:a16="http://schemas.microsoft.com/office/drawing/2014/main" id="{1F4EEEED-5902-CB4F-A39B-8356CA144298}"/>
              </a:ext>
            </a:extLst>
          </p:cNvPr>
          <p:cNvPicPr>
            <a:picLocks noChangeAspect="1"/>
          </p:cNvPicPr>
          <p:nvPr userDrawn="1"/>
        </p:nvPicPr>
        <p:blipFill>
          <a:blip r:embed="rId3"/>
          <a:stretch>
            <a:fillRect/>
          </a:stretch>
        </p:blipFill>
        <p:spPr>
          <a:xfrm>
            <a:off x="10654877" y="6395870"/>
            <a:ext cx="1348445" cy="278775"/>
          </a:xfrm>
          <a:prstGeom prst="rect">
            <a:avLst/>
          </a:prstGeom>
        </p:spPr>
      </p:pic>
      <p:sp>
        <p:nvSpPr>
          <p:cNvPr id="13" name="Content Placeholder 2">
            <a:extLst>
              <a:ext uri="{FF2B5EF4-FFF2-40B4-BE49-F238E27FC236}">
                <a16:creationId xmlns:a16="http://schemas.microsoft.com/office/drawing/2014/main" id="{BFABD3A6-475F-504B-8385-06ACD55CF010}"/>
              </a:ext>
            </a:extLst>
          </p:cNvPr>
          <p:cNvSpPr>
            <a:spLocks noGrp="1"/>
          </p:cNvSpPr>
          <p:nvPr>
            <p:ph idx="1"/>
          </p:nvPr>
        </p:nvSpPr>
        <p:spPr>
          <a:xfrm>
            <a:off x="6096000" y="1365228"/>
            <a:ext cx="4638608" cy="1198277"/>
          </a:xfrm>
          <a:prstGeom prst="rect">
            <a:avLst/>
          </a:prstGeom>
        </p:spPr>
        <p:txBody>
          <a:bodyPr wrap="square" lIns="0" tIns="0" rIns="0" bIns="0">
            <a:spAutoFit/>
          </a:bodyPr>
          <a:lstStyle>
            <a:lvl1pPr marL="0" indent="0">
              <a:buFontTx/>
              <a:buNone/>
              <a:defRPr sz="1500" b="0" i="0">
                <a:latin typeface="Barneombudet Light" panose="02010904050502010104" pitchFamily="2" charset="0"/>
              </a:defRPr>
            </a:lvl1pPr>
            <a:lvl2pPr marL="6350" indent="171450">
              <a:buFont typeface="Arial" panose="020B0604020202020204" pitchFamily="34" charset="0"/>
              <a:buChar char="•"/>
              <a:tabLst/>
              <a:defRPr sz="1500"/>
            </a:lvl2pPr>
            <a:lvl3pPr marL="357188" indent="-179388">
              <a:buFont typeface="Arial" panose="020B0604020202020204" pitchFamily="34" charset="0"/>
              <a:buChar char="•"/>
              <a:tabLst/>
              <a:defRPr sz="1400"/>
            </a:lvl3pPr>
            <a:lvl4pPr marL="534988" indent="-177800">
              <a:buFont typeface="Arial" panose="020B0604020202020204" pitchFamily="34" charset="0"/>
              <a:buChar char="•"/>
              <a:tabLst/>
              <a:defRPr sz="1200"/>
            </a:lvl4pPr>
            <a:lvl5pPr marL="669925" indent="-134938">
              <a:buFont typeface="Arial" panose="020B0604020202020204" pitchFamily="34" charset="0"/>
              <a:buChar char="•"/>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775924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63" Type="http://schemas.openxmlformats.org/officeDocument/2006/relationships/slideLayout" Target="../slideLayouts/slideLayout130.xml"/><Relationship Id="rId68" Type="http://schemas.openxmlformats.org/officeDocument/2006/relationships/slideLayout" Target="../slideLayouts/slideLayout135.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66" Type="http://schemas.openxmlformats.org/officeDocument/2006/relationships/slideLayout" Target="../slideLayouts/slideLayout133.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61" Type="http://schemas.openxmlformats.org/officeDocument/2006/relationships/slideLayout" Target="../slideLayouts/slideLayout128.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slideLayout" Target="../slideLayouts/slideLayout13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slideLayout" Target="../slideLayouts/slideLayout131.xml"/><Relationship Id="rId69" Type="http://schemas.openxmlformats.org/officeDocument/2006/relationships/theme" Target="../theme/theme2.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67" Type="http://schemas.openxmlformats.org/officeDocument/2006/relationships/slideLayout" Target="../slideLayouts/slideLayout134.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50" Type="http://schemas.openxmlformats.org/officeDocument/2006/relationships/slideLayout" Target="../slideLayouts/slideLayout185.xml"/><Relationship Id="rId55" Type="http://schemas.openxmlformats.org/officeDocument/2006/relationships/slideLayout" Target="../slideLayouts/slideLayout190.xml"/><Relationship Id="rId63" Type="http://schemas.openxmlformats.org/officeDocument/2006/relationships/slideLayout" Target="../slideLayouts/slideLayout198.xml"/><Relationship Id="rId68" Type="http://schemas.openxmlformats.org/officeDocument/2006/relationships/theme" Target="../theme/theme3.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9" Type="http://schemas.openxmlformats.org/officeDocument/2006/relationships/slideLayout" Target="../slideLayouts/slideLayout164.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53" Type="http://schemas.openxmlformats.org/officeDocument/2006/relationships/slideLayout" Target="../slideLayouts/slideLayout188.xml"/><Relationship Id="rId58" Type="http://schemas.openxmlformats.org/officeDocument/2006/relationships/slideLayout" Target="../slideLayouts/slideLayout193.xml"/><Relationship Id="rId66" Type="http://schemas.openxmlformats.org/officeDocument/2006/relationships/slideLayout" Target="../slideLayouts/slideLayout201.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49" Type="http://schemas.openxmlformats.org/officeDocument/2006/relationships/slideLayout" Target="../slideLayouts/slideLayout184.xml"/><Relationship Id="rId57" Type="http://schemas.openxmlformats.org/officeDocument/2006/relationships/slideLayout" Target="../slideLayouts/slideLayout192.xml"/><Relationship Id="rId61" Type="http://schemas.openxmlformats.org/officeDocument/2006/relationships/slideLayout" Target="../slideLayouts/slideLayout196.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4" Type="http://schemas.openxmlformats.org/officeDocument/2006/relationships/slideLayout" Target="../slideLayouts/slideLayout179.xml"/><Relationship Id="rId52" Type="http://schemas.openxmlformats.org/officeDocument/2006/relationships/slideLayout" Target="../slideLayouts/slideLayout187.xml"/><Relationship Id="rId60" Type="http://schemas.openxmlformats.org/officeDocument/2006/relationships/slideLayout" Target="../slideLayouts/slideLayout195.xml"/><Relationship Id="rId65" Type="http://schemas.openxmlformats.org/officeDocument/2006/relationships/slideLayout" Target="../slideLayouts/slideLayout200.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56" Type="http://schemas.openxmlformats.org/officeDocument/2006/relationships/slideLayout" Target="../slideLayouts/slideLayout191.xml"/><Relationship Id="rId64" Type="http://schemas.openxmlformats.org/officeDocument/2006/relationships/slideLayout" Target="../slideLayouts/slideLayout199.xml"/><Relationship Id="rId8" Type="http://schemas.openxmlformats.org/officeDocument/2006/relationships/slideLayout" Target="../slideLayouts/slideLayout143.xml"/><Relationship Id="rId51" Type="http://schemas.openxmlformats.org/officeDocument/2006/relationships/slideLayout" Target="../slideLayouts/slideLayout186.xml"/><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46" Type="http://schemas.openxmlformats.org/officeDocument/2006/relationships/slideLayout" Target="../slideLayouts/slideLayout181.xml"/><Relationship Id="rId59" Type="http://schemas.openxmlformats.org/officeDocument/2006/relationships/slideLayout" Target="../slideLayouts/slideLayout194.xml"/><Relationship Id="rId67" Type="http://schemas.openxmlformats.org/officeDocument/2006/relationships/slideLayout" Target="../slideLayouts/slideLayout202.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54" Type="http://schemas.openxmlformats.org/officeDocument/2006/relationships/slideLayout" Target="../slideLayouts/slideLayout189.xml"/><Relationship Id="rId62"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9395" y="2317995"/>
            <a:ext cx="5321486" cy="388457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Title Placeholder 6">
            <a:extLst>
              <a:ext uri="{FF2B5EF4-FFF2-40B4-BE49-F238E27FC236}">
                <a16:creationId xmlns:a16="http://schemas.microsoft.com/office/drawing/2014/main" id="{C4B88532-CA75-5C4D-BC39-0909D5776FF5}"/>
              </a:ext>
            </a:extLst>
          </p:cNvPr>
          <p:cNvSpPr>
            <a:spLocks noGrp="1"/>
          </p:cNvSpPr>
          <p:nvPr>
            <p:ph type="title"/>
          </p:nvPr>
        </p:nvSpPr>
        <p:spPr>
          <a:xfrm>
            <a:off x="529395" y="576263"/>
            <a:ext cx="5263936" cy="1325563"/>
          </a:xfrm>
          <a:prstGeom prst="rect">
            <a:avLst/>
          </a:prstGeom>
        </p:spPr>
        <p:txBody>
          <a:bodyPr vert="horz" lIns="0" tIns="0" rIns="0" bIns="0" rtlCol="0" anchor="t">
            <a:normAutofit/>
          </a:bodyPr>
          <a:lstStyle/>
          <a:p>
            <a:r>
              <a:rPr lang="nb-NO"/>
              <a:t>Klikk for å redigere tittelstil</a:t>
            </a:r>
            <a:endParaRPr lang="en-NO" dirty="0"/>
          </a:p>
        </p:txBody>
      </p:sp>
    </p:spTree>
    <p:extLst>
      <p:ext uri="{BB962C8B-B14F-4D97-AF65-F5344CB8AC3E}">
        <p14:creationId xmlns:p14="http://schemas.microsoft.com/office/powerpoint/2010/main" val="3782605231"/>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2" r:id="rId3"/>
    <p:sldLayoutId id="2147483709" r:id="rId4"/>
    <p:sldLayoutId id="2147483710" r:id="rId5"/>
    <p:sldLayoutId id="2147483711" r:id="rId6"/>
    <p:sldLayoutId id="2147483713" r:id="rId7"/>
    <p:sldLayoutId id="2147483714" r:id="rId8"/>
    <p:sldLayoutId id="2147483715" r:id="rId9"/>
    <p:sldLayoutId id="2147483716" r:id="rId10"/>
    <p:sldLayoutId id="2147483717" r:id="rId11"/>
    <p:sldLayoutId id="2147483718" r:id="rId12"/>
    <p:sldLayoutId id="2147483725" r:id="rId13"/>
    <p:sldLayoutId id="2147483726" r:id="rId14"/>
    <p:sldLayoutId id="2147483727" r:id="rId15"/>
    <p:sldLayoutId id="2147483729" r:id="rId16"/>
    <p:sldLayoutId id="2147483728" r:id="rId17"/>
    <p:sldLayoutId id="2147483719" r:id="rId18"/>
    <p:sldLayoutId id="2147483720" r:id="rId19"/>
    <p:sldLayoutId id="2147483721" r:id="rId20"/>
    <p:sldLayoutId id="2147483722" r:id="rId21"/>
    <p:sldLayoutId id="2147483723" r:id="rId22"/>
    <p:sldLayoutId id="2147483724" r:id="rId23"/>
    <p:sldLayoutId id="2147483730" r:id="rId24"/>
    <p:sldLayoutId id="2147483731" r:id="rId25"/>
    <p:sldLayoutId id="2147483732" r:id="rId26"/>
    <p:sldLayoutId id="2147483733" r:id="rId27"/>
    <p:sldLayoutId id="2147483734" r:id="rId28"/>
    <p:sldLayoutId id="2147483735" r:id="rId29"/>
    <p:sldLayoutId id="2147483698" r:id="rId30"/>
    <p:sldLayoutId id="2147483736" r:id="rId31"/>
    <p:sldLayoutId id="2147483772" r:id="rId32"/>
    <p:sldLayoutId id="2147483737" r:id="rId33"/>
    <p:sldLayoutId id="2147483773" r:id="rId34"/>
    <p:sldLayoutId id="2147483738" r:id="rId35"/>
    <p:sldLayoutId id="2147483739" r:id="rId36"/>
    <p:sldLayoutId id="2147483774" r:id="rId37"/>
    <p:sldLayoutId id="2147483740" r:id="rId38"/>
    <p:sldLayoutId id="2147483775" r:id="rId39"/>
    <p:sldLayoutId id="2147483741" r:id="rId40"/>
    <p:sldLayoutId id="2147483742" r:id="rId41"/>
    <p:sldLayoutId id="2147483743" r:id="rId42"/>
    <p:sldLayoutId id="2147483760" r:id="rId43"/>
    <p:sldLayoutId id="2147483758" r:id="rId44"/>
    <p:sldLayoutId id="2147483761" r:id="rId45"/>
    <p:sldLayoutId id="2147483744" r:id="rId46"/>
    <p:sldLayoutId id="2147483770" r:id="rId47"/>
    <p:sldLayoutId id="2147483745" r:id="rId48"/>
    <p:sldLayoutId id="2147483771" r:id="rId49"/>
    <p:sldLayoutId id="2147483759" r:id="rId50"/>
    <p:sldLayoutId id="2147483746" r:id="rId51"/>
    <p:sldLayoutId id="2147483762" r:id="rId52"/>
    <p:sldLayoutId id="2147483747" r:id="rId53"/>
    <p:sldLayoutId id="2147483763" r:id="rId54"/>
    <p:sldLayoutId id="2147483748" r:id="rId55"/>
    <p:sldLayoutId id="2147483764" r:id="rId56"/>
    <p:sldLayoutId id="2147483749" r:id="rId57"/>
    <p:sldLayoutId id="2147483750" r:id="rId58"/>
    <p:sldLayoutId id="2147483751" r:id="rId59"/>
    <p:sldLayoutId id="2147483766" r:id="rId60"/>
    <p:sldLayoutId id="2147483767" r:id="rId61"/>
    <p:sldLayoutId id="2147483768" r:id="rId62"/>
    <p:sldLayoutId id="2147483769" r:id="rId63"/>
    <p:sldLayoutId id="2147483752" r:id="rId64"/>
    <p:sldLayoutId id="2147483757" r:id="rId65"/>
    <p:sldLayoutId id="2147483753" r:id="rId66"/>
    <p:sldLayoutId id="2147483755" r:id="rId67"/>
  </p:sldLayoutIdLst>
  <p:txStyles>
    <p:titleStyle>
      <a:lvl1pPr algn="l" defTabSz="914400" rtl="0" eaLnBrk="1" latinLnBrk="0" hangingPunct="1">
        <a:lnSpc>
          <a:spcPct val="90000"/>
        </a:lnSpc>
        <a:spcBef>
          <a:spcPct val="0"/>
        </a:spcBef>
        <a:buNone/>
        <a:defRPr sz="4200" b="1" i="0" kern="1200">
          <a:solidFill>
            <a:schemeClr val="accent1"/>
          </a:solidFill>
          <a:latin typeface="Barneombudet Display Extra Bold" panose="02010804050502010104"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500" b="0" i="0" kern="1200">
          <a:solidFill>
            <a:schemeClr val="tx2"/>
          </a:solidFill>
          <a:latin typeface="Barneombudet Light" panose="02010904050502010104" pitchFamily="2" charset="0"/>
          <a:ea typeface="+mn-ea"/>
          <a:cs typeface="+mn-cs"/>
        </a:defRPr>
      </a:lvl1pPr>
      <a:lvl2pPr marL="222250" indent="-215900" algn="l" defTabSz="914400" rtl="0" eaLnBrk="1" latinLnBrk="0" hangingPunct="1">
        <a:lnSpc>
          <a:spcPct val="90000"/>
        </a:lnSpc>
        <a:spcBef>
          <a:spcPts val="500"/>
        </a:spcBef>
        <a:buFont typeface="Arial" panose="020B0604020202020204" pitchFamily="34" charset="0"/>
        <a:buChar char="•"/>
        <a:tabLst/>
        <a:defRPr sz="1500" b="0" i="0" kern="1200">
          <a:solidFill>
            <a:schemeClr val="tx2"/>
          </a:solidFill>
          <a:latin typeface="Barneombudet Light" panose="02010904050502010104" pitchFamily="2" charset="0"/>
          <a:ea typeface="+mn-ea"/>
          <a:cs typeface="+mn-cs"/>
        </a:defRPr>
      </a:lvl2pPr>
      <a:lvl3pPr marL="357188" indent="-134938" algn="l" defTabSz="914400" rtl="0" eaLnBrk="1" latinLnBrk="0" hangingPunct="1">
        <a:lnSpc>
          <a:spcPct val="90000"/>
        </a:lnSpc>
        <a:spcBef>
          <a:spcPts val="500"/>
        </a:spcBef>
        <a:buFont typeface="Arial" panose="020B0604020202020204" pitchFamily="34" charset="0"/>
        <a:buChar char="•"/>
        <a:tabLst/>
        <a:defRPr sz="1400" b="0" i="0" kern="1200">
          <a:solidFill>
            <a:schemeClr val="tx2"/>
          </a:solidFill>
          <a:latin typeface="Barneombudet Light" panose="02010904050502010104" pitchFamily="2" charset="0"/>
          <a:ea typeface="+mn-ea"/>
          <a:cs typeface="+mn-cs"/>
        </a:defRPr>
      </a:lvl3pPr>
      <a:lvl4pPr marL="490538" indent="-133350" algn="l" defTabSz="914400" rtl="0" eaLnBrk="1" latinLnBrk="0" hangingPunct="1">
        <a:lnSpc>
          <a:spcPct val="90000"/>
        </a:lnSpc>
        <a:spcBef>
          <a:spcPts val="500"/>
        </a:spcBef>
        <a:buFont typeface="Arial" panose="020B0604020202020204" pitchFamily="34" charset="0"/>
        <a:buChar char="•"/>
        <a:tabLst/>
        <a:defRPr sz="1200" b="0" i="0" kern="1200">
          <a:solidFill>
            <a:schemeClr val="tx2"/>
          </a:solidFill>
          <a:latin typeface="Barneombudet Light" panose="02010904050502010104" pitchFamily="2" charset="0"/>
          <a:ea typeface="+mn-ea"/>
          <a:cs typeface="+mn-cs"/>
        </a:defRPr>
      </a:lvl4pPr>
      <a:lvl5pPr marL="490538" indent="-133350" algn="l" defTabSz="914400" rtl="0" eaLnBrk="1" latinLnBrk="0" hangingPunct="1">
        <a:lnSpc>
          <a:spcPct val="90000"/>
        </a:lnSpc>
        <a:spcBef>
          <a:spcPts val="500"/>
        </a:spcBef>
        <a:buFont typeface="Arial" panose="020B0604020202020204" pitchFamily="34" charset="0"/>
        <a:buChar char="•"/>
        <a:tabLst/>
        <a:defRPr sz="1200" b="0" i="0" kern="1200">
          <a:solidFill>
            <a:schemeClr val="tx2"/>
          </a:solidFill>
          <a:latin typeface="Barneombudet Light" panose="020109040505020101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9395" y="2317995"/>
            <a:ext cx="5321486" cy="388457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Placeholder 6">
            <a:extLst>
              <a:ext uri="{FF2B5EF4-FFF2-40B4-BE49-F238E27FC236}">
                <a16:creationId xmlns:a16="http://schemas.microsoft.com/office/drawing/2014/main" id="{C4B88532-CA75-5C4D-BC39-0909D5776FF5}"/>
              </a:ext>
            </a:extLst>
          </p:cNvPr>
          <p:cNvSpPr>
            <a:spLocks noGrp="1"/>
          </p:cNvSpPr>
          <p:nvPr>
            <p:ph type="title"/>
          </p:nvPr>
        </p:nvSpPr>
        <p:spPr>
          <a:xfrm>
            <a:off x="529395" y="576263"/>
            <a:ext cx="5263936" cy="1325563"/>
          </a:xfrm>
          <a:prstGeom prst="rect">
            <a:avLst/>
          </a:prstGeom>
        </p:spPr>
        <p:txBody>
          <a:bodyPr vert="horz" lIns="0" tIns="0" rIns="0" bIns="0" rtlCol="0" anchor="t">
            <a:normAutofit/>
          </a:bodyPr>
          <a:lstStyle/>
          <a:p>
            <a:r>
              <a:rPr lang="en-GB"/>
              <a:t>Click to edit Master title style</a:t>
            </a:r>
            <a:endParaRPr lang="en-NO" dirty="0"/>
          </a:p>
        </p:txBody>
      </p:sp>
    </p:spTree>
    <p:extLst>
      <p:ext uri="{BB962C8B-B14F-4D97-AF65-F5344CB8AC3E}">
        <p14:creationId xmlns:p14="http://schemas.microsoft.com/office/powerpoint/2010/main" val="33779620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 id="2147483820" r:id="rId44"/>
    <p:sldLayoutId id="2147483821" r:id="rId45"/>
    <p:sldLayoutId id="2147483822" r:id="rId46"/>
    <p:sldLayoutId id="2147483823" r:id="rId47"/>
    <p:sldLayoutId id="2147483824" r:id="rId48"/>
    <p:sldLayoutId id="2147483825" r:id="rId49"/>
    <p:sldLayoutId id="2147483826" r:id="rId50"/>
    <p:sldLayoutId id="2147483827" r:id="rId51"/>
    <p:sldLayoutId id="2147483828" r:id="rId52"/>
    <p:sldLayoutId id="2147483829" r:id="rId53"/>
    <p:sldLayoutId id="2147483830" r:id="rId54"/>
    <p:sldLayoutId id="2147483831" r:id="rId55"/>
    <p:sldLayoutId id="2147483832" r:id="rId56"/>
    <p:sldLayoutId id="2147483833" r:id="rId57"/>
    <p:sldLayoutId id="2147483834" r:id="rId58"/>
    <p:sldLayoutId id="2147483835" r:id="rId59"/>
    <p:sldLayoutId id="2147483836" r:id="rId60"/>
    <p:sldLayoutId id="2147483837" r:id="rId61"/>
    <p:sldLayoutId id="2147483838" r:id="rId62"/>
    <p:sldLayoutId id="2147483839" r:id="rId63"/>
    <p:sldLayoutId id="2147483840" r:id="rId64"/>
    <p:sldLayoutId id="2147483841" r:id="rId65"/>
    <p:sldLayoutId id="2147483842" r:id="rId66"/>
    <p:sldLayoutId id="2147483843" r:id="rId67"/>
    <p:sldLayoutId id="2147483844" r:id="rId68"/>
  </p:sldLayoutIdLst>
  <p:txStyles>
    <p:titleStyle>
      <a:lvl1pPr algn="l" defTabSz="914400" rtl="0" eaLnBrk="1" latinLnBrk="0" hangingPunct="1">
        <a:lnSpc>
          <a:spcPct val="90000"/>
        </a:lnSpc>
        <a:spcBef>
          <a:spcPct val="0"/>
        </a:spcBef>
        <a:buNone/>
        <a:defRPr sz="4200" b="1" i="0" kern="1200">
          <a:solidFill>
            <a:schemeClr val="accent1"/>
          </a:solidFill>
          <a:latin typeface="Barneombudet Display Extra Bold" panose="02010804050502010104"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500" b="0" i="0" kern="1200">
          <a:solidFill>
            <a:schemeClr val="tx2"/>
          </a:solidFill>
          <a:latin typeface="Barneombudet Light" panose="02010904050502010104" pitchFamily="2" charset="0"/>
          <a:ea typeface="+mn-ea"/>
          <a:cs typeface="+mn-cs"/>
        </a:defRPr>
      </a:lvl1pPr>
      <a:lvl2pPr marL="222250" indent="-215900" algn="l" defTabSz="914400" rtl="0" eaLnBrk="1" latinLnBrk="0" hangingPunct="1">
        <a:lnSpc>
          <a:spcPct val="90000"/>
        </a:lnSpc>
        <a:spcBef>
          <a:spcPts val="500"/>
        </a:spcBef>
        <a:buFont typeface="Arial" panose="020B0604020202020204" pitchFamily="34" charset="0"/>
        <a:buChar char="•"/>
        <a:tabLst/>
        <a:defRPr sz="1500" b="0" i="0" kern="1200">
          <a:solidFill>
            <a:schemeClr val="tx2"/>
          </a:solidFill>
          <a:latin typeface="Barneombudet Light" panose="02010904050502010104" pitchFamily="2" charset="0"/>
          <a:ea typeface="+mn-ea"/>
          <a:cs typeface="+mn-cs"/>
        </a:defRPr>
      </a:lvl2pPr>
      <a:lvl3pPr marL="357188" indent="-134938" algn="l" defTabSz="914400" rtl="0" eaLnBrk="1" latinLnBrk="0" hangingPunct="1">
        <a:lnSpc>
          <a:spcPct val="90000"/>
        </a:lnSpc>
        <a:spcBef>
          <a:spcPts val="500"/>
        </a:spcBef>
        <a:buFont typeface="Arial" panose="020B0604020202020204" pitchFamily="34" charset="0"/>
        <a:buChar char="•"/>
        <a:tabLst/>
        <a:defRPr sz="1400" b="0" i="0" kern="1200">
          <a:solidFill>
            <a:schemeClr val="tx2"/>
          </a:solidFill>
          <a:latin typeface="Barneombudet Light" panose="02010904050502010104" pitchFamily="2" charset="0"/>
          <a:ea typeface="+mn-ea"/>
          <a:cs typeface="+mn-cs"/>
        </a:defRPr>
      </a:lvl3pPr>
      <a:lvl4pPr marL="490538" indent="-133350" algn="l" defTabSz="914400" rtl="0" eaLnBrk="1" latinLnBrk="0" hangingPunct="1">
        <a:lnSpc>
          <a:spcPct val="90000"/>
        </a:lnSpc>
        <a:spcBef>
          <a:spcPts val="500"/>
        </a:spcBef>
        <a:buFont typeface="Arial" panose="020B0604020202020204" pitchFamily="34" charset="0"/>
        <a:buChar char="•"/>
        <a:tabLst/>
        <a:defRPr sz="1200" b="0" i="0" kern="1200">
          <a:solidFill>
            <a:schemeClr val="tx2"/>
          </a:solidFill>
          <a:latin typeface="Barneombudet Light" panose="02010904050502010104" pitchFamily="2" charset="0"/>
          <a:ea typeface="+mn-ea"/>
          <a:cs typeface="+mn-cs"/>
        </a:defRPr>
      </a:lvl4pPr>
      <a:lvl5pPr marL="490538" indent="-133350" algn="l" defTabSz="914400" rtl="0" eaLnBrk="1" latinLnBrk="0" hangingPunct="1">
        <a:lnSpc>
          <a:spcPct val="90000"/>
        </a:lnSpc>
        <a:spcBef>
          <a:spcPts val="500"/>
        </a:spcBef>
        <a:buFont typeface="Arial" panose="020B0604020202020204" pitchFamily="34" charset="0"/>
        <a:buChar char="•"/>
        <a:tabLst/>
        <a:defRPr sz="1200" b="0" i="0" kern="1200">
          <a:solidFill>
            <a:schemeClr val="tx2"/>
          </a:solidFill>
          <a:latin typeface="Barneombudet Light" panose="020109040505020101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9395" y="2317995"/>
            <a:ext cx="5321486" cy="388457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Title Placeholder 6">
            <a:extLst>
              <a:ext uri="{FF2B5EF4-FFF2-40B4-BE49-F238E27FC236}">
                <a16:creationId xmlns:a16="http://schemas.microsoft.com/office/drawing/2014/main" id="{C4B88532-CA75-5C4D-BC39-0909D5776FF5}"/>
              </a:ext>
            </a:extLst>
          </p:cNvPr>
          <p:cNvSpPr>
            <a:spLocks noGrp="1"/>
          </p:cNvSpPr>
          <p:nvPr>
            <p:ph type="title"/>
          </p:nvPr>
        </p:nvSpPr>
        <p:spPr>
          <a:xfrm>
            <a:off x="529395" y="576263"/>
            <a:ext cx="5263936" cy="1325563"/>
          </a:xfrm>
          <a:prstGeom prst="rect">
            <a:avLst/>
          </a:prstGeom>
        </p:spPr>
        <p:txBody>
          <a:bodyPr vert="horz" lIns="0" tIns="0" rIns="0" bIns="0" rtlCol="0" anchor="t">
            <a:normAutofit/>
          </a:bodyPr>
          <a:lstStyle/>
          <a:p>
            <a:r>
              <a:rPr lang="nb-NO"/>
              <a:t>Klikk for å redigere tittelstil</a:t>
            </a:r>
            <a:endParaRPr lang="en-NO" dirty="0"/>
          </a:p>
        </p:txBody>
      </p:sp>
    </p:spTree>
    <p:extLst>
      <p:ext uri="{BB962C8B-B14F-4D97-AF65-F5344CB8AC3E}">
        <p14:creationId xmlns:p14="http://schemas.microsoft.com/office/powerpoint/2010/main" val="69320263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 id="2147483870" r:id="rId25"/>
    <p:sldLayoutId id="2147483871" r:id="rId26"/>
    <p:sldLayoutId id="2147483872" r:id="rId27"/>
    <p:sldLayoutId id="2147483873" r:id="rId28"/>
    <p:sldLayoutId id="2147483874" r:id="rId29"/>
    <p:sldLayoutId id="2147483875" r:id="rId30"/>
    <p:sldLayoutId id="2147483876" r:id="rId31"/>
    <p:sldLayoutId id="2147483877" r:id="rId32"/>
    <p:sldLayoutId id="2147483878" r:id="rId33"/>
    <p:sldLayoutId id="2147483879" r:id="rId34"/>
    <p:sldLayoutId id="2147483880" r:id="rId35"/>
    <p:sldLayoutId id="2147483881" r:id="rId36"/>
    <p:sldLayoutId id="2147483882" r:id="rId37"/>
    <p:sldLayoutId id="2147483883" r:id="rId38"/>
    <p:sldLayoutId id="2147483884" r:id="rId39"/>
    <p:sldLayoutId id="2147483885" r:id="rId40"/>
    <p:sldLayoutId id="2147483886" r:id="rId41"/>
    <p:sldLayoutId id="2147483887" r:id="rId42"/>
    <p:sldLayoutId id="2147483888" r:id="rId43"/>
    <p:sldLayoutId id="2147483889" r:id="rId44"/>
    <p:sldLayoutId id="2147483890" r:id="rId45"/>
    <p:sldLayoutId id="2147483891" r:id="rId46"/>
    <p:sldLayoutId id="2147483892" r:id="rId47"/>
    <p:sldLayoutId id="2147483893" r:id="rId48"/>
    <p:sldLayoutId id="2147483894" r:id="rId49"/>
    <p:sldLayoutId id="2147483895" r:id="rId50"/>
    <p:sldLayoutId id="2147483896" r:id="rId51"/>
    <p:sldLayoutId id="2147483897" r:id="rId52"/>
    <p:sldLayoutId id="2147483898" r:id="rId53"/>
    <p:sldLayoutId id="2147483899" r:id="rId54"/>
    <p:sldLayoutId id="2147483900" r:id="rId55"/>
    <p:sldLayoutId id="2147483901" r:id="rId56"/>
    <p:sldLayoutId id="2147483902" r:id="rId57"/>
    <p:sldLayoutId id="2147483903" r:id="rId58"/>
    <p:sldLayoutId id="2147483904" r:id="rId59"/>
    <p:sldLayoutId id="2147483905" r:id="rId60"/>
    <p:sldLayoutId id="2147483906" r:id="rId61"/>
    <p:sldLayoutId id="2147483907" r:id="rId62"/>
    <p:sldLayoutId id="2147483908" r:id="rId63"/>
    <p:sldLayoutId id="2147483909" r:id="rId64"/>
    <p:sldLayoutId id="2147483910" r:id="rId65"/>
    <p:sldLayoutId id="2147483911" r:id="rId66"/>
    <p:sldLayoutId id="2147483912" r:id="rId67"/>
  </p:sldLayoutIdLst>
  <p:txStyles>
    <p:titleStyle>
      <a:lvl1pPr algn="l" defTabSz="914400" rtl="0" eaLnBrk="1" latinLnBrk="0" hangingPunct="1">
        <a:lnSpc>
          <a:spcPct val="90000"/>
        </a:lnSpc>
        <a:spcBef>
          <a:spcPct val="0"/>
        </a:spcBef>
        <a:buNone/>
        <a:defRPr sz="4200" b="1" i="0" kern="1200">
          <a:solidFill>
            <a:schemeClr val="accent1"/>
          </a:solidFill>
          <a:latin typeface="Barneombudet Display Extra Bold" panose="02010804050502010104"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500" b="0" i="0" kern="1200">
          <a:solidFill>
            <a:schemeClr val="tx2"/>
          </a:solidFill>
          <a:latin typeface="Barneombudet Light" panose="02010904050502010104" pitchFamily="2" charset="0"/>
          <a:ea typeface="+mn-ea"/>
          <a:cs typeface="+mn-cs"/>
        </a:defRPr>
      </a:lvl1pPr>
      <a:lvl2pPr marL="222250" indent="-215900" algn="l" defTabSz="914400" rtl="0" eaLnBrk="1" latinLnBrk="0" hangingPunct="1">
        <a:lnSpc>
          <a:spcPct val="90000"/>
        </a:lnSpc>
        <a:spcBef>
          <a:spcPts val="500"/>
        </a:spcBef>
        <a:buFont typeface="Arial" panose="020B0604020202020204" pitchFamily="34" charset="0"/>
        <a:buChar char="•"/>
        <a:tabLst/>
        <a:defRPr sz="1500" b="0" i="0" kern="1200">
          <a:solidFill>
            <a:schemeClr val="tx2"/>
          </a:solidFill>
          <a:latin typeface="Barneombudet Light" panose="02010904050502010104" pitchFamily="2" charset="0"/>
          <a:ea typeface="+mn-ea"/>
          <a:cs typeface="+mn-cs"/>
        </a:defRPr>
      </a:lvl2pPr>
      <a:lvl3pPr marL="357188" indent="-134938" algn="l" defTabSz="914400" rtl="0" eaLnBrk="1" latinLnBrk="0" hangingPunct="1">
        <a:lnSpc>
          <a:spcPct val="90000"/>
        </a:lnSpc>
        <a:spcBef>
          <a:spcPts val="500"/>
        </a:spcBef>
        <a:buFont typeface="Arial" panose="020B0604020202020204" pitchFamily="34" charset="0"/>
        <a:buChar char="•"/>
        <a:tabLst/>
        <a:defRPr sz="1400" b="0" i="0" kern="1200">
          <a:solidFill>
            <a:schemeClr val="tx2"/>
          </a:solidFill>
          <a:latin typeface="Barneombudet Light" panose="02010904050502010104" pitchFamily="2" charset="0"/>
          <a:ea typeface="+mn-ea"/>
          <a:cs typeface="+mn-cs"/>
        </a:defRPr>
      </a:lvl3pPr>
      <a:lvl4pPr marL="490538" indent="-133350" algn="l" defTabSz="914400" rtl="0" eaLnBrk="1" latinLnBrk="0" hangingPunct="1">
        <a:lnSpc>
          <a:spcPct val="90000"/>
        </a:lnSpc>
        <a:spcBef>
          <a:spcPts val="500"/>
        </a:spcBef>
        <a:buFont typeface="Arial" panose="020B0604020202020204" pitchFamily="34" charset="0"/>
        <a:buChar char="•"/>
        <a:tabLst/>
        <a:defRPr sz="1200" b="0" i="0" kern="1200">
          <a:solidFill>
            <a:schemeClr val="tx2"/>
          </a:solidFill>
          <a:latin typeface="Barneombudet Light" panose="02010904050502010104" pitchFamily="2" charset="0"/>
          <a:ea typeface="+mn-ea"/>
          <a:cs typeface="+mn-cs"/>
        </a:defRPr>
      </a:lvl4pPr>
      <a:lvl5pPr marL="490538" indent="-133350" algn="l" defTabSz="914400" rtl="0" eaLnBrk="1" latinLnBrk="0" hangingPunct="1">
        <a:lnSpc>
          <a:spcPct val="90000"/>
        </a:lnSpc>
        <a:spcBef>
          <a:spcPts val="500"/>
        </a:spcBef>
        <a:buFont typeface="Arial" panose="020B0604020202020204" pitchFamily="34" charset="0"/>
        <a:buChar char="•"/>
        <a:tabLst/>
        <a:defRPr sz="1200" b="0" i="0" kern="1200">
          <a:solidFill>
            <a:schemeClr val="tx2"/>
          </a:solidFill>
          <a:latin typeface="Barneombudet Light" panose="020109040505020101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91.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17.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C4C718-9EF1-4850-95F6-833D9A5210C4}"/>
              </a:ext>
            </a:extLst>
          </p:cNvPr>
          <p:cNvSpPr>
            <a:spLocks noGrp="1"/>
          </p:cNvSpPr>
          <p:nvPr>
            <p:ph type="title"/>
          </p:nvPr>
        </p:nvSpPr>
        <p:spPr>
          <a:xfrm>
            <a:off x="655854" y="1870042"/>
            <a:ext cx="5990979" cy="1163395"/>
          </a:xfrm>
        </p:spPr>
        <p:txBody>
          <a:bodyPr wrap="square" anchor="t">
            <a:normAutofit/>
          </a:bodyPr>
          <a:lstStyle/>
          <a:p>
            <a:r>
              <a:rPr lang="en-GB" sz="3900" dirty="0"/>
              <a:t>Children and Young People’s Participation in CRIA </a:t>
            </a:r>
          </a:p>
        </p:txBody>
      </p:sp>
      <p:sp>
        <p:nvSpPr>
          <p:cNvPr id="3" name="Plassholder for tekst 2">
            <a:extLst>
              <a:ext uri="{FF2B5EF4-FFF2-40B4-BE49-F238E27FC236}">
                <a16:creationId xmlns:a16="http://schemas.microsoft.com/office/drawing/2014/main" id="{D0CB00BA-53E9-42D6-A20C-AE37D3446D54}"/>
              </a:ext>
            </a:extLst>
          </p:cNvPr>
          <p:cNvSpPr>
            <a:spLocks noGrp="1"/>
          </p:cNvSpPr>
          <p:nvPr>
            <p:ph type="body" idx="1"/>
          </p:nvPr>
        </p:nvSpPr>
        <p:spPr>
          <a:xfrm>
            <a:off x="655854" y="4805751"/>
            <a:ext cx="2135984" cy="941478"/>
          </a:xfrm>
        </p:spPr>
        <p:txBody>
          <a:bodyPr>
            <a:normAutofit/>
          </a:bodyPr>
          <a:lstStyle/>
          <a:p>
            <a:r>
              <a:rPr lang="nb-NO" dirty="0"/>
              <a:t>Kjersti Botnan Larsen </a:t>
            </a:r>
          </a:p>
          <a:p>
            <a:r>
              <a:rPr lang="nb-NO" dirty="0"/>
              <a:t>kjersti@barneombudet.no</a:t>
            </a:r>
          </a:p>
        </p:txBody>
      </p:sp>
    </p:spTree>
    <p:extLst>
      <p:ext uri="{BB962C8B-B14F-4D97-AF65-F5344CB8AC3E}">
        <p14:creationId xmlns:p14="http://schemas.microsoft.com/office/powerpoint/2010/main" val="1924773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idx="4294967295"/>
          </p:nvPr>
        </p:nvSpPr>
        <p:spPr>
          <a:xfrm>
            <a:off x="888381" y="479424"/>
            <a:ext cx="10816683" cy="757237"/>
          </a:xfrm>
        </p:spPr>
        <p:txBody>
          <a:bodyPr>
            <a:noAutofit/>
          </a:bodyPr>
          <a:lstStyle/>
          <a:p>
            <a:pPr algn="ctr"/>
            <a:r>
              <a:rPr lang="en-GB" sz="3200" dirty="0"/>
              <a:t>How do we facilitate the process in accordance with GC 12? </a:t>
            </a:r>
            <a:br>
              <a:rPr lang="en-GB" sz="3200" dirty="0"/>
            </a:br>
            <a:r>
              <a:rPr lang="nb-NO" sz="3200" b="1" dirty="0" err="1">
                <a:solidFill>
                  <a:schemeClr val="tx1">
                    <a:lumMod val="85000"/>
                    <a:lumOff val="15000"/>
                  </a:schemeClr>
                </a:solidFill>
              </a:rPr>
              <a:t>Some</a:t>
            </a:r>
            <a:r>
              <a:rPr lang="nb-NO" sz="3200" b="1" dirty="0">
                <a:solidFill>
                  <a:schemeClr val="tx1">
                    <a:lumMod val="85000"/>
                    <a:lumOff val="15000"/>
                  </a:schemeClr>
                </a:solidFill>
              </a:rPr>
              <a:t> </a:t>
            </a:r>
            <a:r>
              <a:rPr lang="nb-NO" sz="3200" b="1" dirty="0" err="1">
                <a:solidFill>
                  <a:schemeClr val="tx1">
                    <a:lumMod val="85000"/>
                    <a:lumOff val="15000"/>
                  </a:schemeClr>
                </a:solidFill>
              </a:rPr>
              <a:t>key</a:t>
            </a:r>
            <a:r>
              <a:rPr lang="nb-NO" sz="3200" b="1" dirty="0">
                <a:solidFill>
                  <a:schemeClr val="tx1">
                    <a:lumMod val="85000"/>
                    <a:lumOff val="15000"/>
                  </a:schemeClr>
                </a:solidFill>
              </a:rPr>
              <a:t> questions</a:t>
            </a:r>
            <a:r>
              <a:rPr lang="nb-NO" sz="3200" dirty="0">
                <a:solidFill>
                  <a:schemeClr val="tx1">
                    <a:lumMod val="85000"/>
                    <a:lumOff val="15000"/>
                  </a:schemeClr>
                </a:solidFill>
              </a:rPr>
              <a:t>:</a:t>
            </a:r>
            <a:br>
              <a:rPr lang="nb-NO" sz="3200" dirty="0">
                <a:solidFill>
                  <a:schemeClr val="tx1">
                    <a:lumMod val="85000"/>
                    <a:lumOff val="15000"/>
                  </a:schemeClr>
                </a:solidFill>
              </a:rPr>
            </a:br>
            <a:endParaRPr lang="nb-NO" sz="3200" dirty="0">
              <a:solidFill>
                <a:schemeClr val="tx1">
                  <a:lumMod val="85000"/>
                  <a:lumOff val="15000"/>
                </a:schemeClr>
              </a:solidFill>
            </a:endParaRPr>
          </a:p>
        </p:txBody>
      </p:sp>
      <p:sp>
        <p:nvSpPr>
          <p:cNvPr id="4" name="Plassholder for innhold 3"/>
          <p:cNvSpPr>
            <a:spLocks noGrp="1"/>
          </p:cNvSpPr>
          <p:nvPr>
            <p:ph idx="4294967295"/>
          </p:nvPr>
        </p:nvSpPr>
        <p:spPr>
          <a:xfrm>
            <a:off x="470781" y="1833327"/>
            <a:ext cx="11721220" cy="5024673"/>
          </a:xfrm>
        </p:spPr>
        <p:txBody>
          <a:bodyPr>
            <a:normAutofit fontScale="85000" lnSpcReduction="20000"/>
          </a:bodyPr>
          <a:lstStyle/>
          <a:p>
            <a:pPr marL="457200" indent="-457200">
              <a:buFont typeface="Arial" panose="020B0604020202020204" pitchFamily="34" charset="0"/>
              <a:buChar char="•"/>
            </a:pPr>
            <a:r>
              <a:rPr lang="en-GB" sz="2400" dirty="0"/>
              <a:t>Does the matter affect children’s rights? </a:t>
            </a:r>
          </a:p>
          <a:p>
            <a:pPr marL="457200" indent="-457200">
              <a:buFont typeface="Arial" panose="020B0604020202020204" pitchFamily="34" charset="0"/>
              <a:buChar char="•"/>
            </a:pPr>
            <a:r>
              <a:rPr lang="en-GB" sz="2400" dirty="0"/>
              <a:t> What children should be involved? </a:t>
            </a:r>
          </a:p>
          <a:p>
            <a:pPr marL="896938" indent="-276225">
              <a:buFont typeface="Arial" panose="020B0604020202020204" pitchFamily="34" charset="0"/>
              <a:buChar char="•"/>
            </a:pPr>
            <a:r>
              <a:rPr lang="en-GB" sz="2400" dirty="0"/>
              <a:t>	«all» children?, certain groups of children? </a:t>
            </a:r>
          </a:p>
          <a:p>
            <a:pPr marL="896938" lvl="1" indent="-276225"/>
            <a:r>
              <a:rPr lang="en-GB" sz="2400" dirty="0"/>
              <a:t>Those who are directly affected or those only indirectly?</a:t>
            </a:r>
          </a:p>
          <a:p>
            <a:pPr marL="457200" indent="-457200">
              <a:buFont typeface="Arial" panose="020B0604020202020204" pitchFamily="34" charset="0"/>
              <a:buChar char="•"/>
            </a:pPr>
            <a:r>
              <a:rPr lang="en-GB" sz="2400" dirty="0"/>
              <a:t>When should we involve children/ let them have their say?</a:t>
            </a:r>
          </a:p>
          <a:p>
            <a:pPr marL="457200" indent="-457200">
              <a:buFont typeface="Arial" panose="020B0604020202020204" pitchFamily="34" charset="0"/>
              <a:buChar char="•"/>
            </a:pPr>
            <a:r>
              <a:rPr lang="en-GB" sz="2400" dirty="0"/>
              <a:t>How should children be given the opportunity to participate? </a:t>
            </a:r>
          </a:p>
          <a:p>
            <a:pPr marL="896938" lvl="1" indent="-457200"/>
            <a:r>
              <a:rPr lang="en-GB" sz="2400" dirty="0"/>
              <a:t>Big or small groups of children? Alone? 	</a:t>
            </a:r>
          </a:p>
          <a:p>
            <a:pPr marL="896938" lvl="1" indent="-457200"/>
            <a:r>
              <a:rPr lang="en-GB" sz="2400" dirty="0"/>
              <a:t>Youth advisory groups? One time workshops? Interviews? Participatory methods? </a:t>
            </a:r>
          </a:p>
          <a:p>
            <a:pPr marL="896938" lvl="1" indent="-457200"/>
            <a:r>
              <a:rPr lang="en-GB" sz="2400" dirty="0"/>
              <a:t>Physically or digitally?  </a:t>
            </a:r>
          </a:p>
          <a:p>
            <a:pPr marL="457200" indent="-457200">
              <a:buFont typeface="Arial" panose="020B0604020202020204" pitchFamily="34" charset="0"/>
              <a:buChar char="•"/>
            </a:pPr>
            <a:r>
              <a:rPr lang="en-GB" sz="2400" dirty="0"/>
              <a:t>Who will talk to the young people? </a:t>
            </a:r>
          </a:p>
          <a:p>
            <a:pPr marL="896938" lvl="1" indent="-457200"/>
            <a:r>
              <a:rPr lang="en-GB" sz="2400" dirty="0"/>
              <a:t>Need for special training? </a:t>
            </a:r>
          </a:p>
          <a:p>
            <a:pPr marL="457200" indent="-457200">
              <a:buFont typeface="Arial" panose="020B0604020202020204" pitchFamily="34" charset="0"/>
              <a:buChar char="•"/>
            </a:pPr>
            <a:r>
              <a:rPr lang="en-GB" sz="2400" dirty="0"/>
              <a:t>Who will be present? </a:t>
            </a:r>
          </a:p>
          <a:p>
            <a:pPr marL="679450" lvl="1" indent="-457200"/>
            <a:r>
              <a:rPr lang="en-GB" sz="2400" dirty="0"/>
              <a:t>Ex. entire public commissions? </a:t>
            </a:r>
            <a:br>
              <a:rPr lang="en-GB" sz="2400" dirty="0"/>
            </a:br>
            <a:br>
              <a:rPr lang="en-GB" sz="2400" dirty="0"/>
            </a:br>
            <a:endParaRPr lang="en-GB" sz="2400" dirty="0"/>
          </a:p>
          <a:p>
            <a:pPr marL="457200" indent="-457200">
              <a:buFont typeface="Arial" panose="020B0604020202020204" pitchFamily="34" charset="0"/>
              <a:buChar char="•"/>
            </a:pPr>
            <a:r>
              <a:rPr lang="en-GB" sz="2400" dirty="0"/>
              <a:t>How do we use the views of children and YP? What is due weight?  </a:t>
            </a:r>
          </a:p>
          <a:p>
            <a:endParaRPr lang="nb-NO" sz="2400" dirty="0"/>
          </a:p>
        </p:txBody>
      </p:sp>
    </p:spTree>
    <p:extLst>
      <p:ext uri="{BB962C8B-B14F-4D97-AF65-F5344CB8AC3E}">
        <p14:creationId xmlns:p14="http://schemas.microsoft.com/office/powerpoint/2010/main" val="2451356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46089A-B65D-4660-B1E2-85189EBFE49C}"/>
              </a:ext>
            </a:extLst>
          </p:cNvPr>
          <p:cNvSpPr>
            <a:spLocks noGrp="1"/>
          </p:cNvSpPr>
          <p:nvPr>
            <p:ph type="title"/>
          </p:nvPr>
        </p:nvSpPr>
        <p:spPr>
          <a:xfrm>
            <a:off x="299518" y="928567"/>
            <a:ext cx="6200869" cy="1163395"/>
          </a:xfrm>
        </p:spPr>
        <p:txBody>
          <a:bodyPr wrap="square" anchor="t">
            <a:normAutofit/>
          </a:bodyPr>
          <a:lstStyle/>
          <a:p>
            <a:r>
              <a:rPr lang="nb-NO" sz="2600" dirty="0"/>
              <a:t>Good </a:t>
            </a:r>
            <a:r>
              <a:rPr lang="nb-NO" sz="2600" dirty="0" err="1"/>
              <a:t>practice</a:t>
            </a:r>
            <a:r>
              <a:rPr lang="nb-NO" sz="2600" dirty="0"/>
              <a:t> – an </a:t>
            </a:r>
            <a:r>
              <a:rPr lang="nb-NO" sz="2600" dirty="0" err="1"/>
              <a:t>example</a:t>
            </a:r>
            <a:r>
              <a:rPr lang="nb-NO" sz="2600" dirty="0"/>
              <a:t> from Norway</a:t>
            </a:r>
            <a:br>
              <a:rPr lang="nb-NO" sz="2600" dirty="0"/>
            </a:br>
            <a:r>
              <a:rPr lang="nb-NO" sz="2600" dirty="0"/>
              <a:t>- A </a:t>
            </a:r>
            <a:r>
              <a:rPr lang="nb-NO" sz="2600" dirty="0" err="1"/>
              <a:t>new</a:t>
            </a:r>
            <a:r>
              <a:rPr lang="nb-NO" sz="2600" dirty="0"/>
              <a:t> </a:t>
            </a:r>
            <a:r>
              <a:rPr lang="nb-NO" sz="2600" dirty="0" err="1"/>
              <a:t>education</a:t>
            </a:r>
            <a:r>
              <a:rPr lang="nb-NO" sz="2600" dirty="0"/>
              <a:t> </a:t>
            </a:r>
            <a:r>
              <a:rPr lang="nb-NO" sz="2600" dirty="0" err="1"/>
              <a:t>act</a:t>
            </a:r>
            <a:r>
              <a:rPr lang="nb-NO" sz="2600" dirty="0"/>
              <a:t> </a:t>
            </a:r>
          </a:p>
        </p:txBody>
      </p:sp>
    </p:spTree>
    <p:extLst>
      <p:ext uri="{BB962C8B-B14F-4D97-AF65-F5344CB8AC3E}">
        <p14:creationId xmlns:p14="http://schemas.microsoft.com/office/powerpoint/2010/main" val="2708098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4D704A-72F5-4D08-B819-D6250A550605}"/>
              </a:ext>
            </a:extLst>
          </p:cNvPr>
          <p:cNvSpPr>
            <a:spLocks noGrp="1"/>
          </p:cNvSpPr>
          <p:nvPr>
            <p:ph type="title"/>
          </p:nvPr>
        </p:nvSpPr>
        <p:spPr>
          <a:xfrm>
            <a:off x="253341" y="644796"/>
            <a:ext cx="5169344" cy="332399"/>
          </a:xfrm>
        </p:spPr>
        <p:txBody>
          <a:bodyPr/>
          <a:lstStyle/>
          <a:p>
            <a:r>
              <a:rPr lang="nb-NO" dirty="0" err="1"/>
              <a:t>Principles</a:t>
            </a:r>
            <a:r>
              <a:rPr lang="nb-NO" dirty="0"/>
              <a:t> for </a:t>
            </a:r>
            <a:r>
              <a:rPr lang="nb-NO" dirty="0" err="1"/>
              <a:t>involving</a:t>
            </a:r>
            <a:r>
              <a:rPr lang="nb-NO" dirty="0"/>
              <a:t> YP in </a:t>
            </a:r>
            <a:r>
              <a:rPr lang="nb-NO" dirty="0" err="1"/>
              <a:t>the</a:t>
            </a:r>
            <a:r>
              <a:rPr lang="nb-NO" dirty="0"/>
              <a:t> </a:t>
            </a:r>
            <a:r>
              <a:rPr lang="nb-NO" dirty="0" err="1"/>
              <a:t>work</a:t>
            </a:r>
            <a:r>
              <a:rPr lang="nb-NO" dirty="0"/>
              <a:t> </a:t>
            </a:r>
          </a:p>
        </p:txBody>
      </p:sp>
      <p:sp>
        <p:nvSpPr>
          <p:cNvPr id="4" name="Plassholder for innhold 3">
            <a:extLst>
              <a:ext uri="{FF2B5EF4-FFF2-40B4-BE49-F238E27FC236}">
                <a16:creationId xmlns:a16="http://schemas.microsoft.com/office/drawing/2014/main" id="{3E5B9B8C-15C1-4901-82D4-CA3CA20AFCA1}"/>
              </a:ext>
            </a:extLst>
          </p:cNvPr>
          <p:cNvSpPr>
            <a:spLocks noGrp="1"/>
          </p:cNvSpPr>
          <p:nvPr>
            <p:ph idx="1"/>
          </p:nvPr>
        </p:nvSpPr>
        <p:spPr>
          <a:xfrm>
            <a:off x="5466946" y="619921"/>
            <a:ext cx="6471713" cy="6621813"/>
          </a:xfrm>
        </p:spPr>
        <p:txBody>
          <a:bodyPr/>
          <a:lstStyle/>
          <a:p>
            <a:r>
              <a:rPr lang="nb-NO" sz="1100" dirty="0"/>
              <a:t>«</a:t>
            </a:r>
            <a:r>
              <a:rPr lang="en-GB" sz="1600" dirty="0"/>
              <a:t>The commission concluded at an early stage to follow these overall goals and principles for children and young people’s participation in our work […]:</a:t>
            </a:r>
          </a:p>
          <a:p>
            <a:pPr marL="171450" indent="-171450">
              <a:buFont typeface="Arial" panose="020B0604020202020204" pitchFamily="34" charset="0"/>
              <a:buChar char="•"/>
            </a:pPr>
            <a:r>
              <a:rPr lang="en-GB" sz="1600" u="sng" dirty="0"/>
              <a:t>A basic principle </a:t>
            </a:r>
            <a:r>
              <a:rPr lang="en-GB" sz="1600" dirty="0"/>
              <a:t>of the commission is that children and YP shall be heard when adults are heard. </a:t>
            </a:r>
          </a:p>
          <a:p>
            <a:endParaRPr lang="en-GB" sz="1600" dirty="0"/>
          </a:p>
          <a:p>
            <a:pPr marL="171450" indent="-171450">
              <a:buFont typeface="Arial" panose="020B0604020202020204" pitchFamily="34" charset="0"/>
              <a:buChar char="•"/>
            </a:pPr>
            <a:r>
              <a:rPr lang="en-GB" sz="1600" dirty="0"/>
              <a:t>School visits should be organized as part of the commissions meetings and travels, when possible. </a:t>
            </a:r>
          </a:p>
          <a:p>
            <a:endParaRPr lang="en-GB" sz="1600" dirty="0"/>
          </a:p>
          <a:p>
            <a:pPr marL="171450" indent="-171450">
              <a:buFont typeface="Arial" panose="020B0604020202020204" pitchFamily="34" charset="0"/>
              <a:buChar char="•"/>
            </a:pPr>
            <a:r>
              <a:rPr lang="en-GB" sz="1600" dirty="0"/>
              <a:t>Children and YP from approximately </a:t>
            </a:r>
            <a:r>
              <a:rPr lang="en-GB" sz="1600" u="sng" dirty="0"/>
              <a:t>10 years old </a:t>
            </a:r>
            <a:r>
              <a:rPr lang="en-GB" sz="1600" dirty="0"/>
              <a:t>should be heard. The commission strives to attain a certain </a:t>
            </a:r>
            <a:r>
              <a:rPr lang="en-GB" sz="1600" u="sng" dirty="0"/>
              <a:t>representativity</a:t>
            </a:r>
            <a:r>
              <a:rPr lang="en-GB" sz="1600" dirty="0"/>
              <a:t> regarding age, gender, geography etc. </a:t>
            </a:r>
          </a:p>
          <a:p>
            <a:endParaRPr lang="en-GB" sz="1600" dirty="0"/>
          </a:p>
          <a:p>
            <a:pPr marL="171450" indent="-171450">
              <a:buFont typeface="Arial" panose="020B0604020202020204" pitchFamily="34" charset="0"/>
              <a:buChar char="•"/>
            </a:pPr>
            <a:r>
              <a:rPr lang="en-GB" sz="1600" dirty="0"/>
              <a:t>Formal channels like </a:t>
            </a:r>
            <a:r>
              <a:rPr lang="en-GB" sz="1600" u="sng" dirty="0"/>
              <a:t>student councils and youth councils </a:t>
            </a:r>
            <a:r>
              <a:rPr lang="en-GB" sz="1600" dirty="0"/>
              <a:t>can be used, but also </a:t>
            </a:r>
            <a:r>
              <a:rPr lang="en-GB" sz="1600" u="sng" dirty="0"/>
              <a:t>randomly</a:t>
            </a:r>
            <a:r>
              <a:rPr lang="en-GB" sz="1600" dirty="0"/>
              <a:t> chosen children and YP should be involved when it is possible and appropriate. </a:t>
            </a:r>
          </a:p>
          <a:p>
            <a:endParaRPr lang="en-GB" sz="1600" dirty="0"/>
          </a:p>
          <a:p>
            <a:pPr marL="171450" indent="-171450">
              <a:buFont typeface="Arial" panose="020B0604020202020204" pitchFamily="34" charset="0"/>
              <a:buChar char="•"/>
            </a:pPr>
            <a:r>
              <a:rPr lang="en-GB" sz="1600" dirty="0"/>
              <a:t>Stakeholders that are </a:t>
            </a:r>
            <a:r>
              <a:rPr lang="en-GB" sz="1600" u="sng" dirty="0"/>
              <a:t>particularly relevant </a:t>
            </a:r>
            <a:r>
              <a:rPr lang="en-GB" sz="1600" dirty="0"/>
              <a:t>for different topics will be included where it is relevant.</a:t>
            </a:r>
          </a:p>
          <a:p>
            <a:endParaRPr lang="en-GB" sz="1600" dirty="0"/>
          </a:p>
          <a:p>
            <a:pPr marL="171450" indent="-171450">
              <a:buFont typeface="Arial" panose="020B0604020202020204" pitchFamily="34" charset="0"/>
              <a:buChar char="•"/>
            </a:pPr>
            <a:r>
              <a:rPr lang="en-GB" sz="1600" dirty="0"/>
              <a:t>A </a:t>
            </a:r>
            <a:r>
              <a:rPr lang="en-GB" sz="1600" u="sng" dirty="0"/>
              <a:t>short, child friendly «translation</a:t>
            </a:r>
            <a:r>
              <a:rPr lang="en-GB" sz="1600" dirty="0"/>
              <a:t>» of the commissions mandate will be made.</a:t>
            </a:r>
          </a:p>
          <a:p>
            <a:endParaRPr lang="nb-NO" dirty="0"/>
          </a:p>
        </p:txBody>
      </p:sp>
      <p:pic>
        <p:nvPicPr>
          <p:cNvPr id="1028" name="Picture 4" descr="Figur 4.2 Utvalget besøker Kippermoen ungdomsskole i Vefsn kommune og deltar i kvitring&#10;">
            <a:extLst>
              <a:ext uri="{FF2B5EF4-FFF2-40B4-BE49-F238E27FC236}">
                <a16:creationId xmlns:a16="http://schemas.microsoft.com/office/drawing/2014/main" id="{3B927FF8-7CED-4D22-B611-D94AA465F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24" y="1809142"/>
            <a:ext cx="4503992" cy="323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8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B418FA-C5F7-427C-A12E-06C3F139BCD0}"/>
              </a:ext>
            </a:extLst>
          </p:cNvPr>
          <p:cNvSpPr>
            <a:spLocks noGrp="1"/>
          </p:cNvSpPr>
          <p:nvPr>
            <p:ph type="title"/>
          </p:nvPr>
        </p:nvSpPr>
        <p:spPr/>
        <p:txBody>
          <a:bodyPr/>
          <a:lstStyle/>
          <a:p>
            <a:r>
              <a:rPr lang="nb-NO" dirty="0" err="1"/>
              <a:t>Continue</a:t>
            </a:r>
            <a:r>
              <a:rPr lang="nb-NO" dirty="0"/>
              <a:t> </a:t>
            </a:r>
          </a:p>
        </p:txBody>
      </p:sp>
      <p:pic>
        <p:nvPicPr>
          <p:cNvPr id="5" name="Plassholder for innhold 4">
            <a:extLst>
              <a:ext uri="{FF2B5EF4-FFF2-40B4-BE49-F238E27FC236}">
                <a16:creationId xmlns:a16="http://schemas.microsoft.com/office/drawing/2014/main" id="{F2E2AEF1-EADE-4D5D-B909-093105556F0D}"/>
              </a:ext>
            </a:extLst>
          </p:cNvPr>
          <p:cNvPicPr>
            <a:picLocks noGrp="1" noChangeAspect="1"/>
          </p:cNvPicPr>
          <p:nvPr>
            <p:ph idx="11"/>
          </p:nvPr>
        </p:nvPicPr>
        <p:blipFill>
          <a:blip r:embed="rId2"/>
          <a:stretch>
            <a:fillRect/>
          </a:stretch>
        </p:blipFill>
        <p:spPr>
          <a:xfrm>
            <a:off x="7026615" y="1803717"/>
            <a:ext cx="4852480" cy="2849764"/>
          </a:xfrm>
          <a:prstGeom prst="rect">
            <a:avLst/>
          </a:prstGeom>
        </p:spPr>
      </p:pic>
      <p:sp>
        <p:nvSpPr>
          <p:cNvPr id="4" name="Plassholder for innhold 3">
            <a:extLst>
              <a:ext uri="{FF2B5EF4-FFF2-40B4-BE49-F238E27FC236}">
                <a16:creationId xmlns:a16="http://schemas.microsoft.com/office/drawing/2014/main" id="{E8D2F109-0D4D-41FA-9643-C07FC62704A1}"/>
              </a:ext>
            </a:extLst>
          </p:cNvPr>
          <p:cNvSpPr>
            <a:spLocks noGrp="1"/>
          </p:cNvSpPr>
          <p:nvPr>
            <p:ph idx="1"/>
          </p:nvPr>
        </p:nvSpPr>
        <p:spPr>
          <a:xfrm>
            <a:off x="312905" y="917755"/>
            <a:ext cx="6223697" cy="6050374"/>
          </a:xfrm>
        </p:spPr>
        <p:txBody>
          <a:bodyPr/>
          <a:lstStyle/>
          <a:p>
            <a:pPr marL="171450" indent="-171450">
              <a:buFont typeface="Arial" panose="020B0604020202020204" pitchFamily="34" charset="0"/>
              <a:buChar char="•"/>
            </a:pPr>
            <a:r>
              <a:rPr lang="en-GB" sz="1600" dirty="0"/>
              <a:t>A collection of </a:t>
            </a:r>
            <a:r>
              <a:rPr lang="en-GB" sz="1600" u="sng" dirty="0"/>
              <a:t>standardized questions </a:t>
            </a:r>
            <a:r>
              <a:rPr lang="en-GB" sz="1600" dirty="0"/>
              <a:t>for children and YP shall be made.</a:t>
            </a:r>
          </a:p>
          <a:p>
            <a:endParaRPr lang="en-GB" sz="1600" dirty="0"/>
          </a:p>
          <a:p>
            <a:pPr marL="171450" indent="-171450">
              <a:buFont typeface="Arial" panose="020B0604020202020204" pitchFamily="34" charset="0"/>
              <a:buChar char="•"/>
            </a:pPr>
            <a:r>
              <a:rPr lang="en-GB" sz="1600" dirty="0"/>
              <a:t>The commission and the secretariat will hear children’s points of views themselves where it is possible, and will ask schools and municipalities for assistance to find children that wish to participate. </a:t>
            </a:r>
          </a:p>
          <a:p>
            <a:endParaRPr lang="en-GB" sz="1600" dirty="0"/>
          </a:p>
          <a:p>
            <a:pPr marL="171450" indent="-171450">
              <a:buFont typeface="Arial" panose="020B0604020202020204" pitchFamily="34" charset="0"/>
              <a:buChar char="•"/>
            </a:pPr>
            <a:r>
              <a:rPr lang="en-GB" sz="1600" dirty="0"/>
              <a:t>The </a:t>
            </a:r>
            <a:r>
              <a:rPr lang="en-GB" sz="1600" u="sng" dirty="0"/>
              <a:t>Norwegian Ombudsperson for Children </a:t>
            </a:r>
            <a:r>
              <a:rPr lang="en-GB" sz="1600" dirty="0"/>
              <a:t>will be asked for assistance to conduct a workshop with children. </a:t>
            </a:r>
          </a:p>
          <a:p>
            <a:endParaRPr lang="en-GB" sz="1600" dirty="0"/>
          </a:p>
          <a:p>
            <a:pPr marL="171450" indent="-171450">
              <a:buFont typeface="Arial" panose="020B0604020202020204" pitchFamily="34" charset="0"/>
              <a:buChar char="•"/>
            </a:pPr>
            <a:r>
              <a:rPr lang="en-GB" sz="1600" dirty="0"/>
              <a:t>The entire commission shall be made </a:t>
            </a:r>
            <a:r>
              <a:rPr lang="en-GB" sz="1600" u="sng" dirty="0"/>
              <a:t>particularly aware of input </a:t>
            </a:r>
            <a:r>
              <a:rPr lang="en-GB" sz="1600" dirty="0"/>
              <a:t>from children and YP</a:t>
            </a:r>
          </a:p>
          <a:p>
            <a:endParaRPr lang="en-GB" sz="1600" dirty="0"/>
          </a:p>
          <a:p>
            <a:pPr marL="171450" indent="-171450">
              <a:buFont typeface="Arial" panose="020B0604020202020204" pitchFamily="34" charset="0"/>
              <a:buChar char="•"/>
            </a:pPr>
            <a:r>
              <a:rPr lang="en-GB" sz="1600" dirty="0"/>
              <a:t>In the </a:t>
            </a:r>
            <a:r>
              <a:rPr lang="en-GB" sz="1600" u="sng" dirty="0"/>
              <a:t>thematic notes </a:t>
            </a:r>
            <a:r>
              <a:rPr lang="en-GB" sz="1600" dirty="0"/>
              <a:t>that the commission uses as a knowledge base for their discussions, </a:t>
            </a:r>
            <a:r>
              <a:rPr lang="en-GB" sz="1600" u="sng" dirty="0"/>
              <a:t>consequences for children and YP shall be a separate section</a:t>
            </a:r>
          </a:p>
          <a:p>
            <a:endParaRPr lang="en-GB" sz="1600" dirty="0"/>
          </a:p>
          <a:p>
            <a:pPr marL="171450" indent="-171450">
              <a:buFont typeface="Arial" panose="020B0604020202020204" pitchFamily="34" charset="0"/>
              <a:buChar char="•"/>
            </a:pPr>
            <a:r>
              <a:rPr lang="en-GB" sz="1600" dirty="0"/>
              <a:t>Children and YP’s views should be </a:t>
            </a:r>
            <a:r>
              <a:rPr lang="en-GB" sz="1600" u="sng" dirty="0"/>
              <a:t>shown in as many chapter</a:t>
            </a:r>
            <a:r>
              <a:rPr lang="en-GB" sz="1600" dirty="0"/>
              <a:t>/ topics in the report as possible. The points of views should be commented by the commission in the biggest possible extent.” </a:t>
            </a:r>
          </a:p>
          <a:p>
            <a:endParaRPr lang="nb-NO" dirty="0"/>
          </a:p>
        </p:txBody>
      </p:sp>
    </p:spTree>
    <p:extLst>
      <p:ext uri="{BB962C8B-B14F-4D97-AF65-F5344CB8AC3E}">
        <p14:creationId xmlns:p14="http://schemas.microsoft.com/office/powerpoint/2010/main" val="88990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2871AB-E843-4B27-B1A9-9B45E6385FAB}"/>
              </a:ext>
            </a:extLst>
          </p:cNvPr>
          <p:cNvSpPr>
            <a:spLocks noGrp="1"/>
          </p:cNvSpPr>
          <p:nvPr>
            <p:ph type="title"/>
          </p:nvPr>
        </p:nvSpPr>
        <p:spPr>
          <a:xfrm>
            <a:off x="2892280" y="412871"/>
            <a:ext cx="5990979" cy="1163395"/>
          </a:xfrm>
        </p:spPr>
        <p:txBody>
          <a:bodyPr/>
          <a:lstStyle/>
          <a:p>
            <a:r>
              <a:rPr lang="nb-NO" dirty="0" err="1"/>
              <a:t>Lessons</a:t>
            </a:r>
            <a:r>
              <a:rPr lang="nb-NO" dirty="0"/>
              <a:t> </a:t>
            </a:r>
            <a:r>
              <a:rPr lang="nb-NO" dirty="0" err="1"/>
              <a:t>learned</a:t>
            </a:r>
            <a:r>
              <a:rPr lang="nb-NO" dirty="0"/>
              <a:t> </a:t>
            </a:r>
          </a:p>
        </p:txBody>
      </p:sp>
      <p:sp>
        <p:nvSpPr>
          <p:cNvPr id="4" name="Plassholder for innhold 3">
            <a:extLst>
              <a:ext uri="{FF2B5EF4-FFF2-40B4-BE49-F238E27FC236}">
                <a16:creationId xmlns:a16="http://schemas.microsoft.com/office/drawing/2014/main" id="{6FA548C9-C179-4EC8-8FAC-A83176F3339E}"/>
              </a:ext>
            </a:extLst>
          </p:cNvPr>
          <p:cNvSpPr>
            <a:spLocks noGrp="1"/>
          </p:cNvSpPr>
          <p:nvPr>
            <p:ph type="body" idx="4294967295"/>
          </p:nvPr>
        </p:nvSpPr>
        <p:spPr>
          <a:xfrm>
            <a:off x="2163778" y="1747319"/>
            <a:ext cx="7650177" cy="4010685"/>
          </a:xfrm>
        </p:spPr>
        <p:txBody>
          <a:bodyPr>
            <a:normAutofit/>
          </a:bodyPr>
          <a:lstStyle/>
          <a:p>
            <a:pPr algn="ctr"/>
            <a:r>
              <a:rPr lang="en-GB" sz="2400" dirty="0">
                <a:solidFill>
                  <a:srgbClr val="FFFFFF"/>
                </a:solidFill>
              </a:rPr>
              <a:t>«In this chapter the commission has described it’s experiences with involving children and YP. In meetings and conversations the commission has experienced that the work the commission has done, has been noticed and appreciated. </a:t>
            </a:r>
          </a:p>
          <a:p>
            <a:pPr algn="ctr"/>
            <a:endParaRPr lang="en-GB" sz="2400" dirty="0">
              <a:solidFill>
                <a:srgbClr val="FFFFFF"/>
              </a:solidFill>
            </a:endParaRPr>
          </a:p>
          <a:p>
            <a:pPr algn="ctr"/>
            <a:r>
              <a:rPr lang="en-GB" sz="2400" dirty="0">
                <a:solidFill>
                  <a:srgbClr val="FFFFFF"/>
                </a:solidFill>
              </a:rPr>
              <a:t>At the same time the commission wish to emphasize that it has in no way been insurmountable or a hinder for the rest of the commissions work. </a:t>
            </a:r>
            <a:r>
              <a:rPr lang="en-GB" sz="2400" u="sng" dirty="0">
                <a:solidFill>
                  <a:srgbClr val="FFFFFF"/>
                </a:solidFill>
              </a:rPr>
              <a:t>On the contrary </a:t>
            </a:r>
            <a:r>
              <a:rPr lang="en-GB" sz="2400" dirty="0">
                <a:solidFill>
                  <a:srgbClr val="FFFFFF"/>
                </a:solidFill>
              </a:rPr>
              <a:t>the commission acknowledge that the work that has been put down to involve children and YP, has contributed to making the road towards the final product easier, and the result better.» </a:t>
            </a:r>
          </a:p>
        </p:txBody>
      </p:sp>
    </p:spTree>
    <p:extLst>
      <p:ext uri="{BB962C8B-B14F-4D97-AF65-F5344CB8AC3E}">
        <p14:creationId xmlns:p14="http://schemas.microsoft.com/office/powerpoint/2010/main" val="3922681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655BCB-149D-8B4D-B150-08C945C8CD73}"/>
              </a:ext>
            </a:extLst>
          </p:cNvPr>
          <p:cNvSpPr>
            <a:spLocks noGrp="1"/>
          </p:cNvSpPr>
          <p:nvPr>
            <p:ph idx="11"/>
          </p:nvPr>
        </p:nvSpPr>
        <p:spPr>
          <a:blipFill dpi="0" rotWithShape="1">
            <a:blip r:embed="rId2"/>
            <a:srcRect/>
            <a:tile tx="0" ty="0" sx="12000" sy="12000" flip="none" algn="ctr"/>
          </a:blipFill>
        </p:spPr>
        <p:txBody>
          <a:bodyPr/>
          <a:lstStyle/>
          <a:p>
            <a:endParaRPr lang="en-NO" dirty="0"/>
          </a:p>
        </p:txBody>
      </p:sp>
      <p:sp>
        <p:nvSpPr>
          <p:cNvPr id="3" name="Content Placeholder 2">
            <a:extLst>
              <a:ext uri="{FF2B5EF4-FFF2-40B4-BE49-F238E27FC236}">
                <a16:creationId xmlns:a16="http://schemas.microsoft.com/office/drawing/2014/main" id="{0C75A86C-CB48-3C45-9F6C-FD156C4E044C}"/>
              </a:ext>
            </a:extLst>
          </p:cNvPr>
          <p:cNvSpPr>
            <a:spLocks noGrp="1"/>
          </p:cNvSpPr>
          <p:nvPr>
            <p:ph idx="12"/>
          </p:nvPr>
        </p:nvSpPr>
        <p:spPr>
          <a:blipFill dpi="0" rotWithShape="1">
            <a:blip r:embed="rId3"/>
            <a:srcRect/>
            <a:tile tx="0" ty="0" sx="12000" sy="12000" flip="none" algn="ctr"/>
          </a:blipFill>
        </p:spPr>
        <p:txBody>
          <a:bodyPr/>
          <a:lstStyle/>
          <a:p>
            <a:endParaRPr lang="en-NO" dirty="0"/>
          </a:p>
        </p:txBody>
      </p:sp>
      <p:sp>
        <p:nvSpPr>
          <p:cNvPr id="4" name="Content Placeholder 3">
            <a:extLst>
              <a:ext uri="{FF2B5EF4-FFF2-40B4-BE49-F238E27FC236}">
                <a16:creationId xmlns:a16="http://schemas.microsoft.com/office/drawing/2014/main" id="{4BF97811-F0D4-7D4F-B31C-FD51C113D9F0}"/>
              </a:ext>
            </a:extLst>
          </p:cNvPr>
          <p:cNvSpPr>
            <a:spLocks noGrp="1"/>
          </p:cNvSpPr>
          <p:nvPr>
            <p:ph idx="13"/>
          </p:nvPr>
        </p:nvSpPr>
        <p:spPr>
          <a:blipFill dpi="0" rotWithShape="1">
            <a:blip r:embed="rId4"/>
            <a:srcRect/>
            <a:tile tx="0" ty="0" sx="21000" sy="21000" flip="none" algn="ctr"/>
          </a:blipFill>
        </p:spPr>
        <p:txBody>
          <a:bodyPr/>
          <a:lstStyle/>
          <a:p>
            <a:endParaRPr lang="en-NO" dirty="0"/>
          </a:p>
        </p:txBody>
      </p:sp>
      <p:sp>
        <p:nvSpPr>
          <p:cNvPr id="5" name="Title 4">
            <a:extLst>
              <a:ext uri="{FF2B5EF4-FFF2-40B4-BE49-F238E27FC236}">
                <a16:creationId xmlns:a16="http://schemas.microsoft.com/office/drawing/2014/main" id="{9779052A-6A00-614B-AE93-91F73C5D42E5}"/>
              </a:ext>
            </a:extLst>
          </p:cNvPr>
          <p:cNvSpPr>
            <a:spLocks noGrp="1"/>
          </p:cNvSpPr>
          <p:nvPr>
            <p:ph type="title"/>
          </p:nvPr>
        </p:nvSpPr>
        <p:spPr>
          <a:xfrm>
            <a:off x="2645494" y="2021330"/>
            <a:ext cx="6734086" cy="1163395"/>
          </a:xfrm>
        </p:spPr>
        <p:txBody>
          <a:bodyPr/>
          <a:lstStyle/>
          <a:p>
            <a:r>
              <a:rPr lang="nb-NO" dirty="0"/>
              <a:t>ENYA 2020</a:t>
            </a:r>
            <a:endParaRPr lang="en-NO" dirty="0"/>
          </a:p>
        </p:txBody>
      </p:sp>
    </p:spTree>
    <p:extLst>
      <p:ext uri="{BB962C8B-B14F-4D97-AF65-F5344CB8AC3E}">
        <p14:creationId xmlns:p14="http://schemas.microsoft.com/office/powerpoint/2010/main" val="2891736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C893-C293-AB41-B95B-589CDFD1B251}"/>
              </a:ext>
            </a:extLst>
          </p:cNvPr>
          <p:cNvSpPr>
            <a:spLocks noGrp="1"/>
          </p:cNvSpPr>
          <p:nvPr>
            <p:ph type="title"/>
          </p:nvPr>
        </p:nvSpPr>
        <p:spPr>
          <a:xfrm>
            <a:off x="1128665" y="1113531"/>
            <a:ext cx="11320227" cy="664797"/>
          </a:xfrm>
        </p:spPr>
        <p:txBody>
          <a:bodyPr/>
          <a:lstStyle/>
          <a:p>
            <a:r>
              <a:rPr lang="nb-NO" dirty="0"/>
              <a:t>ENYA 2020 – </a:t>
            </a:r>
            <a:r>
              <a:rPr lang="nb-NO" dirty="0" err="1"/>
              <a:t>what</a:t>
            </a:r>
            <a:r>
              <a:rPr lang="nb-NO" dirty="0"/>
              <a:t> is happening and </a:t>
            </a:r>
            <a:r>
              <a:rPr lang="nb-NO" dirty="0" err="1"/>
              <a:t>what</a:t>
            </a:r>
            <a:r>
              <a:rPr lang="nb-NO" dirty="0"/>
              <a:t> </a:t>
            </a:r>
            <a:r>
              <a:rPr lang="nb-NO" dirty="0" err="1"/>
              <a:t>are</a:t>
            </a:r>
            <a:r>
              <a:rPr lang="nb-NO" dirty="0"/>
              <a:t> </a:t>
            </a:r>
            <a:r>
              <a:rPr lang="nb-NO" dirty="0" err="1"/>
              <a:t>we</a:t>
            </a:r>
            <a:r>
              <a:rPr lang="nb-NO" dirty="0"/>
              <a:t> </a:t>
            </a:r>
            <a:r>
              <a:rPr lang="nb-NO" dirty="0" err="1"/>
              <a:t>working</a:t>
            </a:r>
            <a:r>
              <a:rPr lang="nb-NO" dirty="0"/>
              <a:t> </a:t>
            </a:r>
            <a:r>
              <a:rPr lang="nb-NO" dirty="0" err="1"/>
              <a:t>on</a:t>
            </a:r>
            <a:r>
              <a:rPr lang="nb-NO" dirty="0"/>
              <a:t>?</a:t>
            </a:r>
            <a:endParaRPr lang="en-NO" dirty="0"/>
          </a:p>
        </p:txBody>
      </p:sp>
      <p:graphicFrame>
        <p:nvGraphicFramePr>
          <p:cNvPr id="6" name="Plassholder for innhold 5">
            <a:extLst>
              <a:ext uri="{FF2B5EF4-FFF2-40B4-BE49-F238E27FC236}">
                <a16:creationId xmlns:a16="http://schemas.microsoft.com/office/drawing/2014/main" id="{175729A2-D62D-4195-9AD2-5C9CB73F5F34}"/>
              </a:ext>
            </a:extLst>
          </p:cNvPr>
          <p:cNvGraphicFramePr>
            <a:graphicFrameLocks noGrp="1"/>
          </p:cNvGraphicFramePr>
          <p:nvPr>
            <p:ph idx="1"/>
            <p:extLst>
              <p:ext uri="{D42A27DB-BD31-4B8C-83A1-F6EECF244321}">
                <p14:modId xmlns:p14="http://schemas.microsoft.com/office/powerpoint/2010/main" val="1948113685"/>
              </p:ext>
            </p:extLst>
          </p:nvPr>
        </p:nvGraphicFramePr>
        <p:xfrm>
          <a:off x="304800" y="2396839"/>
          <a:ext cx="5435097" cy="2492033"/>
        </p:xfrm>
        <a:graphic>
          <a:graphicData uri="http://schemas.openxmlformats.org/drawingml/2006/table">
            <a:tbl>
              <a:tblPr firstRow="1" firstCol="1" bandRow="1">
                <a:tableStyleId>{5C22544A-7EE6-4342-B048-85BDC9FD1C3A}</a:tableStyleId>
              </a:tblPr>
              <a:tblGrid>
                <a:gridCol w="835425">
                  <a:extLst>
                    <a:ext uri="{9D8B030D-6E8A-4147-A177-3AD203B41FA5}">
                      <a16:colId xmlns:a16="http://schemas.microsoft.com/office/drawing/2014/main" val="2590290733"/>
                    </a:ext>
                  </a:extLst>
                </a:gridCol>
                <a:gridCol w="4599672">
                  <a:extLst>
                    <a:ext uri="{9D8B030D-6E8A-4147-A177-3AD203B41FA5}">
                      <a16:colId xmlns:a16="http://schemas.microsoft.com/office/drawing/2014/main" val="3994870946"/>
                    </a:ext>
                  </a:extLst>
                </a:gridCol>
              </a:tblGrid>
              <a:tr h="662314">
                <a:tc>
                  <a:txBody>
                    <a:bodyPr/>
                    <a:lstStyle/>
                    <a:p>
                      <a:pPr algn="just"/>
                      <a:r>
                        <a:rPr lang="el-GR" sz="1800" dirty="0">
                          <a:effectLst/>
                        </a:rPr>
                        <a:t>Topic 1 </a:t>
                      </a:r>
                      <a:endParaRPr lang="nb-NO" sz="1800" dirty="0">
                        <a:solidFill>
                          <a:srgbClr val="000000"/>
                        </a:solidFill>
                        <a:effectLst/>
                        <a:latin typeface="Times New Roman" panose="02020603050405020304" pitchFamily="18" charset="0"/>
                        <a:ea typeface="Arial Unicode MS"/>
                        <a:cs typeface="Arial Unicode MS"/>
                      </a:endParaRPr>
                    </a:p>
                  </a:txBody>
                  <a:tcPr marL="23396" marR="23396" marT="0" marB="0"/>
                </a:tc>
                <a:tc>
                  <a:txBody>
                    <a:bodyPr/>
                    <a:lstStyle/>
                    <a:p>
                      <a:pPr algn="just"/>
                      <a:r>
                        <a:rPr lang="el-GR" sz="1800">
                          <a:effectLst/>
                        </a:rPr>
                        <a:t>Introduction to the topic: children’s rights and decision-making</a:t>
                      </a:r>
                      <a:endParaRPr lang="nb-NO" sz="1800">
                        <a:solidFill>
                          <a:srgbClr val="000000"/>
                        </a:solidFill>
                        <a:effectLst/>
                        <a:latin typeface="Times New Roman" panose="02020603050405020304" pitchFamily="18" charset="0"/>
                        <a:ea typeface="Arial Unicode MS"/>
                        <a:cs typeface="Arial Unicode MS"/>
                      </a:endParaRPr>
                    </a:p>
                  </a:txBody>
                  <a:tcPr marL="23396" marR="23396" marT="0" marB="0"/>
                </a:tc>
                <a:extLst>
                  <a:ext uri="{0D108BD9-81ED-4DB2-BD59-A6C34878D82A}">
                    <a16:rowId xmlns:a16="http://schemas.microsoft.com/office/drawing/2014/main" val="1277894928"/>
                  </a:ext>
                </a:extLst>
              </a:tr>
              <a:tr h="505091">
                <a:tc>
                  <a:txBody>
                    <a:bodyPr/>
                    <a:lstStyle/>
                    <a:p>
                      <a:pPr algn="just"/>
                      <a:r>
                        <a:rPr lang="el-GR" sz="1800">
                          <a:effectLst/>
                        </a:rPr>
                        <a:t>Topic 2 </a:t>
                      </a:r>
                      <a:endParaRPr lang="nb-NO" sz="1800">
                        <a:solidFill>
                          <a:srgbClr val="000000"/>
                        </a:solidFill>
                        <a:effectLst/>
                        <a:latin typeface="Times New Roman" panose="02020603050405020304" pitchFamily="18" charset="0"/>
                        <a:ea typeface="Arial Unicode MS"/>
                        <a:cs typeface="Arial Unicode MS"/>
                      </a:endParaRPr>
                    </a:p>
                  </a:txBody>
                  <a:tcPr marL="23396" marR="23396" marT="0" marB="0"/>
                </a:tc>
                <a:tc>
                  <a:txBody>
                    <a:bodyPr/>
                    <a:lstStyle/>
                    <a:p>
                      <a:pPr algn="just"/>
                      <a:r>
                        <a:rPr lang="el-GR" sz="1800" dirty="0">
                          <a:effectLst/>
                        </a:rPr>
                        <a:t>Children and young people’s participation </a:t>
                      </a:r>
                      <a:endParaRPr lang="nb-NO" sz="1800" dirty="0">
                        <a:solidFill>
                          <a:srgbClr val="000000"/>
                        </a:solidFill>
                        <a:effectLst/>
                        <a:latin typeface="Times New Roman" panose="02020603050405020304" pitchFamily="18" charset="0"/>
                        <a:ea typeface="Arial Unicode MS"/>
                        <a:cs typeface="Arial Unicode MS"/>
                      </a:endParaRPr>
                    </a:p>
                  </a:txBody>
                  <a:tcPr marL="23396" marR="23396" marT="0" marB="0"/>
                </a:tc>
                <a:extLst>
                  <a:ext uri="{0D108BD9-81ED-4DB2-BD59-A6C34878D82A}">
                    <a16:rowId xmlns:a16="http://schemas.microsoft.com/office/drawing/2014/main" val="819768192"/>
                  </a:ext>
                </a:extLst>
              </a:tr>
              <a:tr h="662314">
                <a:tc>
                  <a:txBody>
                    <a:bodyPr/>
                    <a:lstStyle/>
                    <a:p>
                      <a:pPr algn="just"/>
                      <a:r>
                        <a:rPr lang="el-GR" sz="1800">
                          <a:effectLst/>
                        </a:rPr>
                        <a:t>Topic 3 </a:t>
                      </a:r>
                      <a:endParaRPr lang="nb-NO" sz="1800">
                        <a:solidFill>
                          <a:srgbClr val="000000"/>
                        </a:solidFill>
                        <a:effectLst/>
                        <a:latin typeface="Times New Roman" panose="02020603050405020304" pitchFamily="18" charset="0"/>
                        <a:ea typeface="Arial Unicode MS"/>
                        <a:cs typeface="Arial Unicode MS"/>
                      </a:endParaRPr>
                    </a:p>
                  </a:txBody>
                  <a:tcPr marL="23396" marR="23396" marT="0" marB="0"/>
                </a:tc>
                <a:tc>
                  <a:txBody>
                    <a:bodyPr/>
                    <a:lstStyle/>
                    <a:p>
                      <a:pPr algn="just"/>
                      <a:r>
                        <a:rPr lang="el-GR" sz="1800" dirty="0">
                          <a:effectLst/>
                        </a:rPr>
                        <a:t>LGBTIQ+ - a children’s rights question- consequences for decision-making </a:t>
                      </a:r>
                      <a:endParaRPr lang="nb-NO" sz="1800" dirty="0">
                        <a:solidFill>
                          <a:srgbClr val="000000"/>
                        </a:solidFill>
                        <a:effectLst/>
                        <a:latin typeface="Times New Roman" panose="02020603050405020304" pitchFamily="18" charset="0"/>
                        <a:ea typeface="Arial Unicode MS"/>
                        <a:cs typeface="Arial Unicode MS"/>
                      </a:endParaRPr>
                    </a:p>
                  </a:txBody>
                  <a:tcPr marL="23396" marR="23396" marT="0" marB="0"/>
                </a:tc>
                <a:extLst>
                  <a:ext uri="{0D108BD9-81ED-4DB2-BD59-A6C34878D82A}">
                    <a16:rowId xmlns:a16="http://schemas.microsoft.com/office/drawing/2014/main" val="1024311086"/>
                  </a:ext>
                </a:extLst>
              </a:tr>
              <a:tr h="662314">
                <a:tc>
                  <a:txBody>
                    <a:bodyPr/>
                    <a:lstStyle/>
                    <a:p>
                      <a:pPr algn="just"/>
                      <a:r>
                        <a:rPr lang="el-GR" sz="1800">
                          <a:effectLst/>
                        </a:rPr>
                        <a:t>Topic 4 </a:t>
                      </a:r>
                      <a:endParaRPr lang="nb-NO" sz="1800">
                        <a:solidFill>
                          <a:srgbClr val="000000"/>
                        </a:solidFill>
                        <a:effectLst/>
                        <a:latin typeface="Times New Roman" panose="02020603050405020304" pitchFamily="18" charset="0"/>
                        <a:ea typeface="Arial Unicode MS"/>
                        <a:cs typeface="Arial Unicode MS"/>
                      </a:endParaRPr>
                    </a:p>
                  </a:txBody>
                  <a:tcPr marL="23396" marR="23396" marT="0" marB="0"/>
                </a:tc>
                <a:tc>
                  <a:txBody>
                    <a:bodyPr/>
                    <a:lstStyle/>
                    <a:p>
                      <a:pPr algn="just"/>
                      <a:r>
                        <a:rPr lang="el-GR" sz="1800" dirty="0">
                          <a:effectLst/>
                        </a:rPr>
                        <a:t>CRIA and decision-making- advise from YP to adults and other YP </a:t>
                      </a:r>
                      <a:endParaRPr lang="nb-NO" sz="1800" dirty="0">
                        <a:solidFill>
                          <a:srgbClr val="000000"/>
                        </a:solidFill>
                        <a:effectLst/>
                        <a:latin typeface="Times New Roman" panose="02020603050405020304" pitchFamily="18" charset="0"/>
                        <a:ea typeface="Arial Unicode MS"/>
                        <a:cs typeface="Arial Unicode MS"/>
                      </a:endParaRPr>
                    </a:p>
                  </a:txBody>
                  <a:tcPr marL="23396" marR="23396" marT="0" marB="0"/>
                </a:tc>
                <a:extLst>
                  <a:ext uri="{0D108BD9-81ED-4DB2-BD59-A6C34878D82A}">
                    <a16:rowId xmlns:a16="http://schemas.microsoft.com/office/drawing/2014/main" val="2707078332"/>
                  </a:ext>
                </a:extLst>
              </a:tr>
            </a:tbl>
          </a:graphicData>
        </a:graphic>
      </p:graphicFrame>
      <p:sp>
        <p:nvSpPr>
          <p:cNvPr id="7" name="Rektangel 6">
            <a:extLst>
              <a:ext uri="{FF2B5EF4-FFF2-40B4-BE49-F238E27FC236}">
                <a16:creationId xmlns:a16="http://schemas.microsoft.com/office/drawing/2014/main" id="{62D14471-0BBA-4613-8F2D-94B8DF858F0C}"/>
              </a:ext>
            </a:extLst>
          </p:cNvPr>
          <p:cNvSpPr/>
          <p:nvPr/>
        </p:nvSpPr>
        <p:spPr>
          <a:xfrm>
            <a:off x="5927002" y="2318992"/>
            <a:ext cx="6096000" cy="2185214"/>
          </a:xfrm>
          <a:prstGeom prst="rect">
            <a:avLst/>
          </a:prstGeom>
        </p:spPr>
        <p:txBody>
          <a:bodyPr>
            <a:spAutoFit/>
          </a:bodyPr>
          <a:lstStyle/>
          <a:p>
            <a:pPr marL="342900" lvl="0" indent="-342900" algn="just">
              <a:lnSpc>
                <a:spcPct val="200000"/>
              </a:lnSpc>
              <a:spcAft>
                <a:spcPts val="600"/>
              </a:spcAft>
              <a:buFont typeface="Arial" panose="020B0604020202020204" pitchFamily="34" charset="0"/>
              <a:buChar char="•"/>
            </a:pPr>
            <a:r>
              <a:rPr lang="en-GB" dirty="0">
                <a:latin typeface="Times New Roman" panose="02020603050405020304" pitchFamily="18" charset="0"/>
                <a:ea typeface="Calibri" panose="020F0502020204030204" pitchFamily="34" charset="0"/>
                <a:cs typeface="Times New Roman" panose="02020603050405020304" pitchFamily="18" charset="0"/>
              </a:rPr>
              <a:t>Recommendations on participation and good practice</a:t>
            </a:r>
          </a:p>
          <a:p>
            <a:pPr marL="342900" lvl="0" indent="-342900" algn="just">
              <a:lnSpc>
                <a:spcPct val="200000"/>
              </a:lnSpc>
              <a:spcAft>
                <a:spcPts val="600"/>
              </a:spcAft>
              <a:buFont typeface="Arial" panose="020B0604020202020204" pitchFamily="34" charset="0"/>
              <a:buChar char="•"/>
            </a:pPr>
            <a:r>
              <a:rPr lang="en-GB" dirty="0">
                <a:latin typeface="Times New Roman" panose="02020603050405020304" pitchFamily="18" charset="0"/>
                <a:ea typeface="Calibri" panose="020F0502020204030204" pitchFamily="34" charset="0"/>
                <a:cs typeface="Times New Roman" panose="02020603050405020304" pitchFamily="18" charset="0"/>
              </a:rPr>
              <a:t>Recommendations on LGBTIQ+ rights </a:t>
            </a:r>
          </a:p>
          <a:p>
            <a:pPr marL="285750" indent="-285750">
              <a:buFont typeface="Arial" panose="020B0604020202020204" pitchFamily="34" charset="0"/>
              <a:buChar char="•"/>
            </a:pPr>
            <a:r>
              <a:rPr lang="en-GB" dirty="0">
                <a:latin typeface="Times New Roman" panose="02020603050405020304" pitchFamily="18" charset="0"/>
                <a:ea typeface="Calibri" panose="020F0502020204030204" pitchFamily="34" charset="0"/>
              </a:rPr>
              <a:t>Recommendations on CRIA and how children’s rights can be better respected, protected and fulfilled in decision-making with advice for both young people and adults</a:t>
            </a:r>
            <a:endParaRPr lang="nb-NO" dirty="0"/>
          </a:p>
        </p:txBody>
      </p:sp>
    </p:spTree>
    <p:extLst>
      <p:ext uri="{BB962C8B-B14F-4D97-AF65-F5344CB8AC3E}">
        <p14:creationId xmlns:p14="http://schemas.microsoft.com/office/powerpoint/2010/main" val="3306483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9052A-6A00-614B-AE93-91F73C5D42E5}"/>
              </a:ext>
            </a:extLst>
          </p:cNvPr>
          <p:cNvSpPr>
            <a:spLocks noGrp="1"/>
          </p:cNvSpPr>
          <p:nvPr>
            <p:ph type="title"/>
          </p:nvPr>
        </p:nvSpPr>
        <p:spPr>
          <a:xfrm>
            <a:off x="478276" y="1431228"/>
            <a:ext cx="3973590" cy="1745093"/>
          </a:xfrm>
        </p:spPr>
        <p:txBody>
          <a:bodyPr wrap="square" anchor="t">
            <a:normAutofit/>
          </a:bodyPr>
          <a:lstStyle/>
          <a:p>
            <a:r>
              <a:rPr lang="en-GB" sz="3900" dirty="0"/>
              <a:t>Lessons learned? </a:t>
            </a:r>
            <a:br>
              <a:rPr lang="en-GB" sz="3900" dirty="0"/>
            </a:br>
            <a:r>
              <a:rPr lang="en-GB" sz="3900" dirty="0"/>
              <a:t>Participation in the time of Covid-19 </a:t>
            </a:r>
            <a:endParaRPr lang="en-NO" sz="3900" dirty="0"/>
          </a:p>
        </p:txBody>
      </p:sp>
    </p:spTree>
    <p:extLst>
      <p:ext uri="{BB962C8B-B14F-4D97-AF65-F5344CB8AC3E}">
        <p14:creationId xmlns:p14="http://schemas.microsoft.com/office/powerpoint/2010/main" val="1330923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411A27-64D6-4237-89DF-B0767B1D7DD1}"/>
              </a:ext>
            </a:extLst>
          </p:cNvPr>
          <p:cNvSpPr>
            <a:spLocks noGrp="1"/>
          </p:cNvSpPr>
          <p:nvPr>
            <p:ph type="title"/>
          </p:nvPr>
        </p:nvSpPr>
        <p:spPr>
          <a:xfrm>
            <a:off x="2843543" y="462902"/>
            <a:ext cx="4632214" cy="830997"/>
          </a:xfrm>
        </p:spPr>
        <p:txBody>
          <a:bodyPr/>
          <a:lstStyle/>
          <a:p>
            <a:pPr algn="ctr"/>
            <a:r>
              <a:rPr lang="nb-NO" sz="3600" dirty="0" err="1"/>
              <a:t>Some</a:t>
            </a:r>
            <a:r>
              <a:rPr lang="nb-NO" sz="3600" dirty="0"/>
              <a:t> </a:t>
            </a:r>
            <a:r>
              <a:rPr lang="nb-NO" sz="3600" dirty="0" err="1"/>
              <a:t>challenges</a:t>
            </a:r>
            <a:r>
              <a:rPr lang="nb-NO" sz="3600" dirty="0"/>
              <a:t>? </a:t>
            </a:r>
            <a:br>
              <a:rPr lang="nb-NO" dirty="0"/>
            </a:br>
            <a:endParaRPr lang="nb-NO" dirty="0"/>
          </a:p>
        </p:txBody>
      </p:sp>
      <p:sp>
        <p:nvSpPr>
          <p:cNvPr id="4" name="Plassholder for innhold 3">
            <a:extLst>
              <a:ext uri="{FF2B5EF4-FFF2-40B4-BE49-F238E27FC236}">
                <a16:creationId xmlns:a16="http://schemas.microsoft.com/office/drawing/2014/main" id="{67DFCF3E-99B7-4174-80EB-D3DBD1CAF197}"/>
              </a:ext>
            </a:extLst>
          </p:cNvPr>
          <p:cNvSpPr>
            <a:spLocks noGrp="1"/>
          </p:cNvSpPr>
          <p:nvPr>
            <p:ph idx="1"/>
          </p:nvPr>
        </p:nvSpPr>
        <p:spPr>
          <a:xfrm>
            <a:off x="651850" y="1095469"/>
            <a:ext cx="10419285" cy="6950621"/>
          </a:xfrm>
        </p:spPr>
        <p:txBody>
          <a:bodyPr/>
          <a:lstStyle/>
          <a:p>
            <a:r>
              <a:rPr lang="en-GB" sz="2400" dirty="0"/>
              <a:t>Many countries have and will for a long time have restrictions that affects how children can . This will also be a problem for those undertaking CRIAs.</a:t>
            </a:r>
          </a:p>
          <a:p>
            <a:endParaRPr lang="en-GB" sz="2400" dirty="0"/>
          </a:p>
          <a:p>
            <a:pPr marL="642938" lvl="2" indent="-285750"/>
            <a:r>
              <a:rPr lang="en-GB" sz="2300" dirty="0"/>
              <a:t>Restrictions on physical meetings – allowed? </a:t>
            </a:r>
          </a:p>
          <a:p>
            <a:pPr marL="642938" lvl="2" indent="-285750"/>
            <a:r>
              <a:rPr lang="en-GB" sz="2300" dirty="0"/>
              <a:t>Social distancing – 1 or 2 meters apart? </a:t>
            </a:r>
          </a:p>
          <a:p>
            <a:pPr marL="642938" lvl="2" indent="-285750"/>
            <a:r>
              <a:rPr lang="en-GB" sz="2300" dirty="0"/>
              <a:t>Parents might be concerned about the infection risk </a:t>
            </a:r>
          </a:p>
          <a:p>
            <a:pPr marL="642938" lvl="2" indent="-285750"/>
            <a:r>
              <a:rPr lang="en-GB" sz="2300" dirty="0"/>
              <a:t>Children from </a:t>
            </a:r>
            <a:r>
              <a:rPr lang="en-GB" sz="2300" dirty="0" err="1"/>
              <a:t>vulernable</a:t>
            </a:r>
            <a:r>
              <a:rPr lang="en-GB" sz="2300" dirty="0"/>
              <a:t> groups with high infection risk </a:t>
            </a:r>
          </a:p>
          <a:p>
            <a:pPr lvl="2"/>
            <a:endParaRPr lang="en-GB" sz="2300" dirty="0"/>
          </a:p>
          <a:p>
            <a:pPr marL="642938" lvl="2" indent="-285750"/>
            <a:r>
              <a:rPr lang="en-GB" sz="2300" dirty="0"/>
              <a:t>Moving things to digital arenas </a:t>
            </a:r>
          </a:p>
          <a:p>
            <a:pPr marL="820738" lvl="3" indent="-285750"/>
            <a:r>
              <a:rPr lang="en-GB" sz="2100" dirty="0" err="1"/>
              <a:t>Facilitatators</a:t>
            </a:r>
            <a:r>
              <a:rPr lang="en-GB" sz="2100" dirty="0"/>
              <a:t> may lack the </a:t>
            </a:r>
            <a:r>
              <a:rPr lang="en-GB" sz="2100" dirty="0" err="1"/>
              <a:t>knowlede</a:t>
            </a:r>
            <a:r>
              <a:rPr lang="en-GB" sz="2100" dirty="0"/>
              <a:t> and tools to do it. </a:t>
            </a:r>
          </a:p>
          <a:p>
            <a:pPr marL="820738" lvl="3" indent="-285750"/>
            <a:r>
              <a:rPr lang="en-GB" sz="2100" dirty="0"/>
              <a:t>Children are fed up with digital meetings? </a:t>
            </a:r>
          </a:p>
          <a:p>
            <a:pPr marL="642938" lvl="2" indent="-285750"/>
            <a:endParaRPr lang="en-GB" sz="2300" dirty="0"/>
          </a:p>
          <a:p>
            <a:pPr marL="642938" lvl="2" indent="-285750"/>
            <a:r>
              <a:rPr lang="en-GB" sz="2300" dirty="0"/>
              <a:t>Should this be the easy way out for those not wishing to involve children? Or do we adapt our way of thinking? </a:t>
            </a:r>
          </a:p>
          <a:p>
            <a:endParaRPr lang="nb-NO" dirty="0"/>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2050566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4B0A2D-E392-4EFE-8D69-820E7E028C6A}"/>
              </a:ext>
            </a:extLst>
          </p:cNvPr>
          <p:cNvSpPr>
            <a:spLocks noGrp="1"/>
          </p:cNvSpPr>
          <p:nvPr>
            <p:ph type="title"/>
          </p:nvPr>
        </p:nvSpPr>
        <p:spPr>
          <a:xfrm>
            <a:off x="5685576" y="270283"/>
            <a:ext cx="5169344" cy="443198"/>
          </a:xfrm>
        </p:spPr>
        <p:txBody>
          <a:bodyPr/>
          <a:lstStyle/>
          <a:p>
            <a:r>
              <a:rPr lang="nb-NO" sz="3200" dirty="0" err="1"/>
              <a:t>Lessons</a:t>
            </a:r>
            <a:r>
              <a:rPr lang="nb-NO" sz="3200" dirty="0"/>
              <a:t> </a:t>
            </a:r>
            <a:r>
              <a:rPr lang="nb-NO" sz="3200" dirty="0" err="1"/>
              <a:t>learned</a:t>
            </a:r>
            <a:r>
              <a:rPr lang="nb-NO" sz="3200" dirty="0"/>
              <a:t>? </a:t>
            </a:r>
          </a:p>
        </p:txBody>
      </p:sp>
      <p:sp>
        <p:nvSpPr>
          <p:cNvPr id="4" name="Plassholder for innhold 3">
            <a:extLst>
              <a:ext uri="{FF2B5EF4-FFF2-40B4-BE49-F238E27FC236}">
                <a16:creationId xmlns:a16="http://schemas.microsoft.com/office/drawing/2014/main" id="{E8799695-5738-4D5D-B5EA-2723D765BB7F}"/>
              </a:ext>
            </a:extLst>
          </p:cNvPr>
          <p:cNvSpPr>
            <a:spLocks noGrp="1"/>
          </p:cNvSpPr>
          <p:nvPr>
            <p:ph idx="1"/>
          </p:nvPr>
        </p:nvSpPr>
        <p:spPr>
          <a:xfrm>
            <a:off x="5758004" y="866775"/>
            <a:ext cx="6011501" cy="5944704"/>
          </a:xfrm>
        </p:spPr>
        <p:txBody>
          <a:bodyPr/>
          <a:lstStyle/>
          <a:p>
            <a:r>
              <a:rPr lang="en-GB" sz="2400" b="1" dirty="0"/>
              <a:t>Have to think differently: </a:t>
            </a:r>
          </a:p>
          <a:p>
            <a:pPr marL="342900" indent="-342900">
              <a:buFont typeface="Arial" panose="020B0604020202020204" pitchFamily="34" charset="0"/>
              <a:buChar char="•"/>
            </a:pPr>
            <a:r>
              <a:rPr lang="en-GB" sz="1900" dirty="0"/>
              <a:t>Preparing for a digital meeting </a:t>
            </a:r>
          </a:p>
          <a:p>
            <a:pPr marL="642938" lvl="2" indent="-285750"/>
            <a:r>
              <a:rPr lang="en-GB" sz="1800" dirty="0"/>
              <a:t>You just can’t do the same things online – have to adapt it to the digital sphere. </a:t>
            </a:r>
          </a:p>
          <a:p>
            <a:pPr marL="700088" lvl="2" indent="-342900"/>
            <a:r>
              <a:rPr lang="en-GB" sz="1800" dirty="0"/>
              <a:t>Safeguarding issues when you are dealing with sensitive topics?  </a:t>
            </a:r>
          </a:p>
          <a:p>
            <a:pPr marL="342900" indent="-342900">
              <a:buFont typeface="Arial" panose="020B0604020202020204" pitchFamily="34" charset="0"/>
              <a:buChar char="•"/>
            </a:pPr>
            <a:r>
              <a:rPr lang="en-GB" sz="1900" dirty="0"/>
              <a:t>Access and the quality of the connection. </a:t>
            </a:r>
          </a:p>
          <a:p>
            <a:pPr marL="642938" lvl="2" indent="-285750"/>
            <a:r>
              <a:rPr lang="en-GB" sz="1700" dirty="0"/>
              <a:t>One device per person works best, but not everyone might have that? Poverty? Can disqualify important voices. </a:t>
            </a:r>
          </a:p>
          <a:p>
            <a:pPr marL="342900" indent="-342900">
              <a:buFont typeface="Arial" panose="020B0604020202020204" pitchFamily="34" charset="0"/>
              <a:buChar char="•"/>
            </a:pPr>
            <a:r>
              <a:rPr lang="en-GB" sz="1900" dirty="0"/>
              <a:t>Letting everyone’s voice be heard? How? </a:t>
            </a:r>
          </a:p>
          <a:p>
            <a:pPr marL="642938" lvl="2" indent="-285750"/>
            <a:r>
              <a:rPr lang="en-GB" sz="1700" dirty="0"/>
              <a:t>Written or oral? Use of chat function? Polls? </a:t>
            </a:r>
          </a:p>
          <a:p>
            <a:pPr marL="642938" lvl="2" indent="-285750"/>
            <a:r>
              <a:rPr lang="en-GB" sz="1700" dirty="0"/>
              <a:t>Use of plenary sessions? Break out groups? </a:t>
            </a:r>
          </a:p>
          <a:p>
            <a:pPr marL="642938" lvl="2" indent="-285750"/>
            <a:r>
              <a:rPr lang="en-GB" sz="1700" dirty="0"/>
              <a:t>Size of break out groups? Smaller then IRL </a:t>
            </a:r>
          </a:p>
          <a:p>
            <a:pPr marL="342900" indent="-342900">
              <a:buFont typeface="Arial" panose="020B0604020202020204" pitchFamily="34" charset="0"/>
              <a:buChar char="•"/>
            </a:pPr>
            <a:r>
              <a:rPr lang="en-GB" sz="1900" dirty="0"/>
              <a:t>Can have more meeting of a shorter length. </a:t>
            </a:r>
          </a:p>
          <a:p>
            <a:pPr marL="700088" lvl="2" indent="-342900"/>
            <a:r>
              <a:rPr lang="en-GB" sz="1800" dirty="0"/>
              <a:t>Easier to find time for a meeting when there is no travel. </a:t>
            </a:r>
          </a:p>
          <a:p>
            <a:pPr marL="342900" indent="-342900">
              <a:buFont typeface="Arial" panose="020B0604020202020204" pitchFamily="34" charset="0"/>
              <a:buChar char="•"/>
            </a:pPr>
            <a:r>
              <a:rPr lang="en-GB" sz="1900" dirty="0"/>
              <a:t>For some it works better. </a:t>
            </a:r>
          </a:p>
          <a:p>
            <a:pPr marL="700088" lvl="2" indent="-342900"/>
            <a:r>
              <a:rPr lang="en-GB" sz="1800" dirty="0"/>
              <a:t>More comfortable online, physical barriers are less. </a:t>
            </a:r>
          </a:p>
          <a:p>
            <a:pPr marL="342900" indent="-342900">
              <a:buFont typeface="Arial" panose="020B0604020202020204" pitchFamily="34" charset="0"/>
              <a:buChar char="•"/>
            </a:pPr>
            <a:r>
              <a:rPr lang="en-GB" sz="1900" dirty="0"/>
              <a:t>The adult role might be different? </a:t>
            </a:r>
            <a:endParaRPr lang="en-GB" dirty="0"/>
          </a:p>
        </p:txBody>
      </p:sp>
      <p:pic>
        <p:nvPicPr>
          <p:cNvPr id="10" name="Plassholder for innhold 9" descr="Et bilde som inneholder person, utendørs, mann, holder&#10;&#10;Automatisk generert beskrivelse">
            <a:extLst>
              <a:ext uri="{FF2B5EF4-FFF2-40B4-BE49-F238E27FC236}">
                <a16:creationId xmlns:a16="http://schemas.microsoft.com/office/drawing/2014/main" id="{FF2D95BC-DEDE-41DD-975D-6CC79E84F974}"/>
              </a:ext>
            </a:extLst>
          </p:cNvPr>
          <p:cNvPicPr>
            <a:picLocks noGrp="1" noChangeAspect="1"/>
          </p:cNvPicPr>
          <p:nvPr>
            <p:ph idx="11"/>
          </p:nvPr>
        </p:nvPicPr>
        <p:blipFill>
          <a:blip r:embed="rId2"/>
          <a:stretch>
            <a:fillRect/>
          </a:stretch>
        </p:blipFill>
        <p:spPr>
          <a:xfrm>
            <a:off x="1000720" y="866775"/>
            <a:ext cx="3746897" cy="4995863"/>
          </a:xfrm>
        </p:spPr>
      </p:pic>
    </p:spTree>
    <p:extLst>
      <p:ext uri="{BB962C8B-B14F-4D97-AF65-F5344CB8AC3E}">
        <p14:creationId xmlns:p14="http://schemas.microsoft.com/office/powerpoint/2010/main" val="178585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B51C10E1-45DD-46AF-AE18-80EAE4384817}"/>
              </a:ext>
            </a:extLst>
          </p:cNvPr>
          <p:cNvSpPr>
            <a:spLocks noGrp="1"/>
          </p:cNvSpPr>
          <p:nvPr>
            <p:ph type="title"/>
          </p:nvPr>
        </p:nvSpPr>
        <p:spPr>
          <a:xfrm>
            <a:off x="6096000" y="448734"/>
            <a:ext cx="4638608" cy="498598"/>
          </a:xfrm>
        </p:spPr>
        <p:txBody>
          <a:bodyPr/>
          <a:lstStyle/>
          <a:p>
            <a:r>
              <a:rPr lang="nb-NO" sz="3600" dirty="0" err="1"/>
              <a:t>Topics</a:t>
            </a:r>
            <a:r>
              <a:rPr lang="nb-NO" sz="3600" dirty="0"/>
              <a:t> </a:t>
            </a:r>
          </a:p>
        </p:txBody>
      </p:sp>
      <p:sp>
        <p:nvSpPr>
          <p:cNvPr id="10" name="Plassholder for innhold 9">
            <a:extLst>
              <a:ext uri="{FF2B5EF4-FFF2-40B4-BE49-F238E27FC236}">
                <a16:creationId xmlns:a16="http://schemas.microsoft.com/office/drawing/2014/main" id="{18AA7D23-2277-4861-8EC9-7C0F9BD6560A}"/>
              </a:ext>
            </a:extLst>
          </p:cNvPr>
          <p:cNvSpPr>
            <a:spLocks noGrp="1"/>
          </p:cNvSpPr>
          <p:nvPr>
            <p:ph idx="1"/>
          </p:nvPr>
        </p:nvSpPr>
        <p:spPr>
          <a:xfrm>
            <a:off x="6096000" y="1365227"/>
            <a:ext cx="4638608" cy="4574586"/>
          </a:xfrm>
        </p:spPr>
        <p:txBody>
          <a:bodyPr/>
          <a:lstStyle/>
          <a:p>
            <a:pPr marL="285750" indent="-285750">
              <a:buFont typeface="Arial" panose="020B0604020202020204" pitchFamily="34" charset="0"/>
              <a:buChar char="•"/>
            </a:pPr>
            <a:r>
              <a:rPr lang="en-GB" sz="2400" dirty="0"/>
              <a:t>Results from the synthesis report about children’s participation </a:t>
            </a:r>
          </a:p>
          <a:p>
            <a:pPr marL="642938" lvl="2" indent="-285750"/>
            <a:r>
              <a:rPr lang="en-GB" sz="2300" dirty="0"/>
              <a:t>Challenges </a:t>
            </a:r>
          </a:p>
          <a:p>
            <a:endParaRPr lang="en-GB" sz="2400" dirty="0"/>
          </a:p>
          <a:p>
            <a:pPr marL="292100" lvl="1" indent="-285750"/>
            <a:r>
              <a:rPr lang="en-GB" sz="2400" dirty="0"/>
              <a:t>Meaningful participation </a:t>
            </a:r>
          </a:p>
          <a:p>
            <a:pPr marL="642938" lvl="2" indent="-285750"/>
            <a:r>
              <a:rPr lang="en-GB" sz="2300" dirty="0"/>
              <a:t>How involve </a:t>
            </a:r>
            <a:r>
              <a:rPr lang="en-GB" sz="2200" dirty="0"/>
              <a:t>children in a CRIA process?  </a:t>
            </a:r>
          </a:p>
          <a:p>
            <a:pPr marL="642938" lvl="2" indent="-285750"/>
            <a:r>
              <a:rPr lang="en-GB" sz="2400" dirty="0"/>
              <a:t>A Norwegian example </a:t>
            </a:r>
          </a:p>
          <a:p>
            <a:pPr lvl="2" indent="0">
              <a:buNone/>
            </a:pPr>
            <a:endParaRPr lang="en-GB" sz="2400" dirty="0"/>
          </a:p>
          <a:p>
            <a:pPr marL="285750" indent="-285750">
              <a:buFont typeface="Arial" panose="020B0604020202020204" pitchFamily="34" charset="0"/>
              <a:buChar char="•"/>
            </a:pPr>
            <a:r>
              <a:rPr lang="en-GB" sz="2400" dirty="0"/>
              <a:t>ENYA 2020 – what is happening </a:t>
            </a:r>
          </a:p>
          <a:p>
            <a:pPr marL="642938" lvl="2" indent="-285750"/>
            <a:r>
              <a:rPr lang="en-GB" sz="2300" dirty="0"/>
              <a:t>Lessons learned: Participation in the time of Covid-19 </a:t>
            </a:r>
          </a:p>
        </p:txBody>
      </p:sp>
    </p:spTree>
    <p:extLst>
      <p:ext uri="{BB962C8B-B14F-4D97-AF65-F5344CB8AC3E}">
        <p14:creationId xmlns:p14="http://schemas.microsoft.com/office/powerpoint/2010/main" val="3295908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8A1A54-7D5F-4D89-B829-DBE4DEDE05F8}"/>
              </a:ext>
            </a:extLst>
          </p:cNvPr>
          <p:cNvSpPr>
            <a:spLocks noGrp="1"/>
          </p:cNvSpPr>
          <p:nvPr>
            <p:ph type="title"/>
          </p:nvPr>
        </p:nvSpPr>
        <p:spPr/>
        <p:txBody>
          <a:bodyPr/>
          <a:lstStyle/>
          <a:p>
            <a:r>
              <a:rPr lang="nb-NO" dirty="0" err="1"/>
              <a:t>Continue</a:t>
            </a:r>
            <a:r>
              <a:rPr lang="nb-NO" dirty="0"/>
              <a:t> </a:t>
            </a:r>
          </a:p>
        </p:txBody>
      </p:sp>
      <p:sp>
        <p:nvSpPr>
          <p:cNvPr id="4" name="Plassholder for innhold 3">
            <a:extLst>
              <a:ext uri="{FF2B5EF4-FFF2-40B4-BE49-F238E27FC236}">
                <a16:creationId xmlns:a16="http://schemas.microsoft.com/office/drawing/2014/main" id="{BEB3714D-C2B1-48DE-A2AE-574B46D9EBB2}"/>
              </a:ext>
            </a:extLst>
          </p:cNvPr>
          <p:cNvSpPr>
            <a:spLocks noGrp="1"/>
          </p:cNvSpPr>
          <p:nvPr>
            <p:ph idx="1"/>
          </p:nvPr>
        </p:nvSpPr>
        <p:spPr>
          <a:xfrm>
            <a:off x="380999" y="943823"/>
            <a:ext cx="5422271" cy="5949834"/>
          </a:xfrm>
        </p:spPr>
        <p:txBody>
          <a:bodyPr/>
          <a:lstStyle/>
          <a:p>
            <a:pPr marL="642938" lvl="2" indent="-285750"/>
            <a:r>
              <a:rPr lang="en-GB" sz="1800" b="1" dirty="0"/>
              <a:t>Onboarding </a:t>
            </a:r>
          </a:p>
          <a:p>
            <a:pPr marL="820738" lvl="3" indent="-285750"/>
            <a:r>
              <a:rPr lang="en-GB" sz="1600" dirty="0"/>
              <a:t>Making them comfortable? Feel safe? </a:t>
            </a:r>
          </a:p>
          <a:p>
            <a:pPr marL="820738" lvl="3" indent="-285750"/>
            <a:r>
              <a:rPr lang="en-GB" sz="1600" dirty="0"/>
              <a:t>Newcomers? </a:t>
            </a:r>
          </a:p>
          <a:p>
            <a:pPr marL="820738" lvl="3" indent="-285750"/>
            <a:r>
              <a:rPr lang="en-GB" sz="1600" dirty="0"/>
              <a:t>Icebreakers? </a:t>
            </a:r>
          </a:p>
          <a:p>
            <a:pPr marL="642938" lvl="2" indent="-285750"/>
            <a:r>
              <a:rPr lang="en-GB" sz="1800" b="1" dirty="0"/>
              <a:t>Create a safe environment</a:t>
            </a:r>
          </a:p>
          <a:p>
            <a:pPr marL="820738" lvl="3" indent="-285750"/>
            <a:r>
              <a:rPr lang="en-GB" sz="1600" dirty="0"/>
              <a:t>Social arenas? </a:t>
            </a:r>
          </a:p>
          <a:p>
            <a:pPr marL="642938" lvl="2" indent="-285750"/>
            <a:r>
              <a:rPr lang="en-GB" sz="1800" b="1" dirty="0"/>
              <a:t>Codes of conduct in digital meetings?</a:t>
            </a:r>
            <a:r>
              <a:rPr lang="en-GB" sz="1800" dirty="0"/>
              <a:t> </a:t>
            </a:r>
          </a:p>
          <a:p>
            <a:pPr marL="820738" lvl="3" indent="-285750"/>
            <a:r>
              <a:rPr lang="en-GB" sz="1600" dirty="0"/>
              <a:t>Camera on? off? </a:t>
            </a:r>
          </a:p>
          <a:p>
            <a:pPr marL="642938" lvl="2" indent="-285750"/>
            <a:r>
              <a:rPr lang="en-GB" sz="1800" b="1" dirty="0"/>
              <a:t>«Zoom-</a:t>
            </a:r>
            <a:r>
              <a:rPr lang="en-GB" sz="1800" b="1" dirty="0" err="1"/>
              <a:t>fatique</a:t>
            </a:r>
            <a:r>
              <a:rPr lang="en-GB" sz="1800" b="1" dirty="0"/>
              <a:t>»? </a:t>
            </a:r>
          </a:p>
          <a:p>
            <a:pPr marL="642938" lvl="2" indent="-285750"/>
            <a:r>
              <a:rPr lang="en-GB" sz="1800" b="1" dirty="0"/>
              <a:t>Participatory methods</a:t>
            </a:r>
          </a:p>
          <a:p>
            <a:pPr marL="820738" lvl="3" indent="-285750"/>
            <a:r>
              <a:rPr lang="en-GB" sz="1600" dirty="0"/>
              <a:t>Smaller work packages – «mini-methods»</a:t>
            </a:r>
          </a:p>
          <a:p>
            <a:pPr marL="642938" lvl="2" indent="-285750"/>
            <a:r>
              <a:rPr lang="en-GB" sz="1800" b="1" dirty="0"/>
              <a:t>What programs/ tools?</a:t>
            </a:r>
          </a:p>
          <a:p>
            <a:pPr marL="820738" lvl="3" indent="-285750"/>
            <a:r>
              <a:rPr lang="en-GB" sz="1600" dirty="0"/>
              <a:t>Different functions in zoom: polls, Q &amp; A, black board </a:t>
            </a:r>
          </a:p>
          <a:p>
            <a:pPr marL="820738" lvl="3" indent="-285750"/>
            <a:r>
              <a:rPr lang="en-GB" sz="1600" dirty="0"/>
              <a:t>KAHOOT, </a:t>
            </a:r>
            <a:r>
              <a:rPr lang="en-GB" sz="1600" dirty="0" err="1"/>
              <a:t>Menti</a:t>
            </a:r>
            <a:r>
              <a:rPr lang="en-GB" sz="1600" dirty="0"/>
              <a:t> </a:t>
            </a:r>
          </a:p>
          <a:p>
            <a:pPr marL="820738" lvl="3" indent="-285750"/>
            <a:r>
              <a:rPr lang="en-GB" sz="1600" dirty="0"/>
              <a:t>Escape rooms (Google Forms? </a:t>
            </a:r>
            <a:r>
              <a:rPr lang="en-GB" sz="1600" dirty="0" err="1"/>
              <a:t>Fortnite</a:t>
            </a:r>
            <a:r>
              <a:rPr lang="en-GB" sz="1600" dirty="0"/>
              <a:t>?)  </a:t>
            </a:r>
          </a:p>
          <a:p>
            <a:pPr marL="820738" lvl="3" indent="-285750"/>
            <a:r>
              <a:rPr lang="en-GB" sz="1600" dirty="0"/>
              <a:t>Word? </a:t>
            </a:r>
          </a:p>
          <a:p>
            <a:pPr marL="820738" lvl="3" indent="-285750"/>
            <a:r>
              <a:rPr lang="en-GB" sz="1600" dirty="0"/>
              <a:t>Other? Padlet Mural</a:t>
            </a:r>
          </a:p>
          <a:p>
            <a:pPr marL="642938" lvl="2" indent="-285750"/>
            <a:r>
              <a:rPr lang="en-GB" sz="1800" b="1" dirty="0"/>
              <a:t>Documentation</a:t>
            </a:r>
            <a:r>
              <a:rPr lang="en-GB" sz="1800" dirty="0"/>
              <a:t> – what has been </a:t>
            </a:r>
            <a:r>
              <a:rPr lang="en-GB" sz="1800" dirty="0" err="1"/>
              <a:t>disgussed</a:t>
            </a:r>
            <a:r>
              <a:rPr lang="en-GB" sz="1800" dirty="0"/>
              <a:t>? </a:t>
            </a:r>
          </a:p>
          <a:p>
            <a:pPr marL="642938" lvl="2" indent="-285750"/>
            <a:r>
              <a:rPr lang="en-GB" sz="1800" b="1" dirty="0"/>
              <a:t>Evaluation </a:t>
            </a:r>
            <a:r>
              <a:rPr lang="en-GB" sz="1800" dirty="0"/>
              <a:t>with the YP – what worked and not? </a:t>
            </a:r>
          </a:p>
          <a:p>
            <a:endParaRPr lang="nb-NO" dirty="0"/>
          </a:p>
        </p:txBody>
      </p:sp>
      <p:pic>
        <p:nvPicPr>
          <p:cNvPr id="7" name="Plassholder for innhold 6" descr="Et bilde som inneholder tallerken, bord, mat, person&#10;&#10;Automatisk generert beskrivelse">
            <a:extLst>
              <a:ext uri="{FF2B5EF4-FFF2-40B4-BE49-F238E27FC236}">
                <a16:creationId xmlns:a16="http://schemas.microsoft.com/office/drawing/2014/main" id="{B8058739-C29B-4CCC-A051-7AFFAB86671B}"/>
              </a:ext>
            </a:extLst>
          </p:cNvPr>
          <p:cNvPicPr>
            <a:picLocks noGrp="1" noChangeAspect="1"/>
          </p:cNvPicPr>
          <p:nvPr>
            <p:ph idx="10"/>
          </p:nvPr>
        </p:nvPicPr>
        <p:blipFill>
          <a:blip r:embed="rId2"/>
          <a:stretch>
            <a:fillRect/>
          </a:stretch>
        </p:blipFill>
        <p:spPr>
          <a:xfrm>
            <a:off x="6096000" y="943823"/>
            <a:ext cx="6096000" cy="4572000"/>
          </a:xfrm>
        </p:spPr>
      </p:pic>
    </p:spTree>
    <p:extLst>
      <p:ext uri="{BB962C8B-B14F-4D97-AF65-F5344CB8AC3E}">
        <p14:creationId xmlns:p14="http://schemas.microsoft.com/office/powerpoint/2010/main" val="2131723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datamaskin, bord, sitter, bærbar PC&#10;&#10;Automatisk generert beskrivelse">
            <a:extLst>
              <a:ext uri="{FF2B5EF4-FFF2-40B4-BE49-F238E27FC236}">
                <a16:creationId xmlns:a16="http://schemas.microsoft.com/office/drawing/2014/main" id="{DD9DECF4-DF01-4554-B2A8-37CE1CE356AC}"/>
              </a:ext>
            </a:extLst>
          </p:cNvPr>
          <p:cNvPicPr>
            <a:picLocks noGrp="1" noChangeAspect="1"/>
          </p:cNvPicPr>
          <p:nvPr>
            <p:ph idx="1"/>
          </p:nvPr>
        </p:nvPicPr>
        <p:blipFill rotWithShape="1">
          <a:blip r:embed="rId3"/>
          <a:srcRect t="5063"/>
          <a:stretch/>
        </p:blipFill>
        <p:spPr>
          <a:xfrm>
            <a:off x="20" y="10"/>
            <a:ext cx="12191980" cy="6857990"/>
          </a:xfrm>
          <a:noFill/>
        </p:spPr>
      </p:pic>
    </p:spTree>
    <p:extLst>
      <p:ext uri="{BB962C8B-B14F-4D97-AF65-F5344CB8AC3E}">
        <p14:creationId xmlns:p14="http://schemas.microsoft.com/office/powerpoint/2010/main" val="2829105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skjermbilde, datamaskin&#10;&#10;Automatisk generert beskrivelse">
            <a:extLst>
              <a:ext uri="{FF2B5EF4-FFF2-40B4-BE49-F238E27FC236}">
                <a16:creationId xmlns:a16="http://schemas.microsoft.com/office/drawing/2014/main" id="{D884FC2E-B624-4A60-9958-81761CA5A958}"/>
              </a:ext>
            </a:extLst>
          </p:cNvPr>
          <p:cNvPicPr>
            <a:picLocks noGrp="1" noChangeAspect="1"/>
          </p:cNvPicPr>
          <p:nvPr>
            <p:ph idx="1"/>
          </p:nvPr>
        </p:nvPicPr>
        <p:blipFill rotWithShape="1">
          <a:blip r:embed="rId3"/>
          <a:srcRect t="5162" b="13903"/>
          <a:stretch/>
        </p:blipFill>
        <p:spPr>
          <a:xfrm>
            <a:off x="20" y="10"/>
            <a:ext cx="12191980" cy="6857990"/>
          </a:xfrm>
          <a:noFill/>
        </p:spPr>
      </p:pic>
    </p:spTree>
    <p:extLst>
      <p:ext uri="{BB962C8B-B14F-4D97-AF65-F5344CB8AC3E}">
        <p14:creationId xmlns:p14="http://schemas.microsoft.com/office/powerpoint/2010/main" val="4180680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B51C10E1-45DD-46AF-AE18-80EAE4384817}"/>
              </a:ext>
            </a:extLst>
          </p:cNvPr>
          <p:cNvSpPr>
            <a:spLocks noGrp="1"/>
          </p:cNvSpPr>
          <p:nvPr>
            <p:ph type="title"/>
          </p:nvPr>
        </p:nvSpPr>
        <p:spPr>
          <a:xfrm>
            <a:off x="6096000" y="448734"/>
            <a:ext cx="4638608" cy="498598"/>
          </a:xfrm>
        </p:spPr>
        <p:txBody>
          <a:bodyPr/>
          <a:lstStyle/>
          <a:p>
            <a:r>
              <a:rPr lang="nb-NO" sz="3600" dirty="0" err="1"/>
              <a:t>Topics</a:t>
            </a:r>
            <a:r>
              <a:rPr lang="nb-NO" sz="3600" dirty="0"/>
              <a:t> </a:t>
            </a:r>
          </a:p>
        </p:txBody>
      </p:sp>
      <p:sp>
        <p:nvSpPr>
          <p:cNvPr id="10" name="Plassholder for innhold 9">
            <a:extLst>
              <a:ext uri="{FF2B5EF4-FFF2-40B4-BE49-F238E27FC236}">
                <a16:creationId xmlns:a16="http://schemas.microsoft.com/office/drawing/2014/main" id="{18AA7D23-2277-4861-8EC9-7C0F9BD6560A}"/>
              </a:ext>
            </a:extLst>
          </p:cNvPr>
          <p:cNvSpPr>
            <a:spLocks noGrp="1"/>
          </p:cNvSpPr>
          <p:nvPr>
            <p:ph idx="1"/>
          </p:nvPr>
        </p:nvSpPr>
        <p:spPr>
          <a:xfrm>
            <a:off x="6096000" y="1365227"/>
            <a:ext cx="4638608" cy="4574586"/>
          </a:xfrm>
        </p:spPr>
        <p:txBody>
          <a:bodyPr/>
          <a:lstStyle/>
          <a:p>
            <a:pPr marL="285750" indent="-285750">
              <a:buFont typeface="Arial" panose="020B0604020202020204" pitchFamily="34" charset="0"/>
              <a:buChar char="•"/>
            </a:pPr>
            <a:r>
              <a:rPr lang="en-GB" sz="2400" dirty="0"/>
              <a:t>Results from the synthesis report about children’s participation </a:t>
            </a:r>
          </a:p>
          <a:p>
            <a:pPr marL="642938" lvl="2" indent="-285750"/>
            <a:r>
              <a:rPr lang="en-GB" sz="2300" dirty="0"/>
              <a:t>Challenges </a:t>
            </a:r>
          </a:p>
          <a:p>
            <a:endParaRPr lang="en-GB" sz="2400" dirty="0"/>
          </a:p>
          <a:p>
            <a:pPr marL="292100" lvl="1" indent="-285750"/>
            <a:r>
              <a:rPr lang="en-GB" sz="2400" dirty="0"/>
              <a:t>Meaningful participation </a:t>
            </a:r>
          </a:p>
          <a:p>
            <a:pPr marL="642938" lvl="2" indent="-285750"/>
            <a:r>
              <a:rPr lang="en-GB" sz="2300" dirty="0"/>
              <a:t>How involve </a:t>
            </a:r>
            <a:r>
              <a:rPr lang="en-GB" sz="2200" dirty="0"/>
              <a:t>children in a CRIA process?  </a:t>
            </a:r>
          </a:p>
          <a:p>
            <a:pPr marL="642938" lvl="2" indent="-285750"/>
            <a:r>
              <a:rPr lang="en-GB" sz="2400" dirty="0"/>
              <a:t>A Norwegian example </a:t>
            </a:r>
          </a:p>
          <a:p>
            <a:pPr lvl="2" indent="0">
              <a:buNone/>
            </a:pPr>
            <a:endParaRPr lang="en-GB" sz="2400" dirty="0"/>
          </a:p>
          <a:p>
            <a:pPr marL="285750" indent="-285750">
              <a:buFont typeface="Arial" panose="020B0604020202020204" pitchFamily="34" charset="0"/>
              <a:buChar char="•"/>
            </a:pPr>
            <a:r>
              <a:rPr lang="en-GB" sz="2400" dirty="0"/>
              <a:t>ENYA 2020 – what is happening </a:t>
            </a:r>
          </a:p>
          <a:p>
            <a:pPr marL="642938" lvl="2" indent="-285750"/>
            <a:r>
              <a:rPr lang="en-GB" sz="2300" dirty="0"/>
              <a:t>Lessons learned: Participation in the time of Covid-19 </a:t>
            </a:r>
          </a:p>
        </p:txBody>
      </p:sp>
    </p:spTree>
    <p:extLst>
      <p:ext uri="{BB962C8B-B14F-4D97-AF65-F5344CB8AC3E}">
        <p14:creationId xmlns:p14="http://schemas.microsoft.com/office/powerpoint/2010/main" val="1178603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984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D9ECBA-6F75-408D-AC79-B524FF9A374B}"/>
              </a:ext>
            </a:extLst>
          </p:cNvPr>
          <p:cNvSpPr>
            <a:spLocks noGrp="1"/>
          </p:cNvSpPr>
          <p:nvPr>
            <p:ph type="title"/>
          </p:nvPr>
        </p:nvSpPr>
        <p:spPr/>
        <p:txBody>
          <a:bodyPr/>
          <a:lstStyle/>
          <a:p>
            <a:r>
              <a:rPr lang="nb-NO" dirty="0">
                <a:solidFill>
                  <a:srgbClr val="000000"/>
                </a:solidFill>
                <a:latin typeface="Arial" panose="020B0604020202020204" pitchFamily="34" charset="0"/>
              </a:rPr>
              <a:t>Key </a:t>
            </a:r>
            <a:r>
              <a:rPr lang="nb-NO" dirty="0" err="1">
                <a:solidFill>
                  <a:srgbClr val="000000"/>
                </a:solidFill>
                <a:latin typeface="Arial" panose="020B0604020202020204" pitchFamily="34" charset="0"/>
              </a:rPr>
              <a:t>points</a:t>
            </a:r>
            <a:r>
              <a:rPr lang="nb-NO" dirty="0">
                <a:solidFill>
                  <a:srgbClr val="000000"/>
                </a:solidFill>
                <a:latin typeface="Arial" panose="020B0604020202020204" pitchFamily="34" charset="0"/>
              </a:rPr>
              <a:t> from ENOC </a:t>
            </a:r>
            <a:r>
              <a:rPr lang="nb-NO" dirty="0" err="1">
                <a:solidFill>
                  <a:srgbClr val="000000"/>
                </a:solidFill>
                <a:latin typeface="Arial" panose="020B0604020202020204" pitchFamily="34" charset="0"/>
              </a:rPr>
              <a:t>member</a:t>
            </a:r>
            <a:r>
              <a:rPr lang="nb-NO" dirty="0">
                <a:solidFill>
                  <a:srgbClr val="000000"/>
                </a:solidFill>
                <a:latin typeface="Arial" panose="020B0604020202020204" pitchFamily="34" charset="0"/>
              </a:rPr>
              <a:t> survey </a:t>
            </a:r>
            <a:br>
              <a:rPr lang="nb-NO" dirty="0">
                <a:solidFill>
                  <a:srgbClr val="000000"/>
                </a:solidFill>
                <a:latin typeface="Arial" panose="020B0604020202020204" pitchFamily="34" charset="0"/>
              </a:rPr>
            </a:br>
            <a:endParaRPr lang="nb-NO" dirty="0"/>
          </a:p>
        </p:txBody>
      </p:sp>
      <p:sp>
        <p:nvSpPr>
          <p:cNvPr id="4" name="Plassholder for innhold 3">
            <a:extLst>
              <a:ext uri="{FF2B5EF4-FFF2-40B4-BE49-F238E27FC236}">
                <a16:creationId xmlns:a16="http://schemas.microsoft.com/office/drawing/2014/main" id="{FDD7F945-4960-4741-A83C-12F1FBBBE99C}"/>
              </a:ext>
            </a:extLst>
          </p:cNvPr>
          <p:cNvSpPr>
            <a:spLocks noGrp="1"/>
          </p:cNvSpPr>
          <p:nvPr>
            <p:ph idx="1"/>
          </p:nvPr>
        </p:nvSpPr>
        <p:spPr>
          <a:xfrm>
            <a:off x="381000" y="1365228"/>
            <a:ext cx="5277416" cy="4321696"/>
          </a:xfrm>
        </p:spPr>
        <p:txBody>
          <a:bodyPr/>
          <a:lstStyle/>
          <a:p>
            <a:r>
              <a:rPr lang="en-US" sz="2000" b="1" dirty="0">
                <a:solidFill>
                  <a:schemeClr val="tx1"/>
                </a:solidFill>
              </a:rPr>
              <a:t>Identified challenges </a:t>
            </a:r>
            <a:r>
              <a:rPr lang="en-US" sz="2000" dirty="0">
                <a:solidFill>
                  <a:schemeClr val="tx1"/>
                </a:solidFill>
              </a:rPr>
              <a:t>to implementing and improving CRIA practice in jurisdictions with a CRIA process in place included: [..]</a:t>
            </a:r>
            <a:endParaRPr lang="nb-NO" sz="2000" dirty="0">
              <a:solidFill>
                <a:schemeClr val="tx1"/>
              </a:solidFill>
            </a:endParaRPr>
          </a:p>
          <a:p>
            <a:pPr marL="285750" indent="-285750">
              <a:buFont typeface="Arial" panose="020B0604020202020204" pitchFamily="34" charset="0"/>
              <a:buChar char="•"/>
            </a:pPr>
            <a:r>
              <a:rPr lang="en-US" sz="2000" dirty="0">
                <a:solidFill>
                  <a:schemeClr val="tx1"/>
                </a:solidFill>
              </a:rPr>
              <a:t>There is no requirement to involve children and young people, and officials are unsure how to do so </a:t>
            </a:r>
          </a:p>
          <a:p>
            <a:pPr marL="285750" indent="-285750">
              <a:buFont typeface="Arial" panose="020B0604020202020204" pitchFamily="34" charset="0"/>
              <a:buChar char="•"/>
            </a:pPr>
            <a:r>
              <a:rPr lang="en-US" sz="2000" dirty="0">
                <a:solidFill>
                  <a:schemeClr val="tx1"/>
                </a:solidFill>
              </a:rPr>
              <a:t>When consultation with children and young people takes place, too often officials consult with the easy to find and easy to reach groups, neglecting younger children, harder to reach and more vulnerable groups </a:t>
            </a:r>
          </a:p>
          <a:p>
            <a:pPr marL="285750" indent="-285750">
              <a:buFont typeface="Arial" panose="020B0604020202020204" pitchFamily="34" charset="0"/>
              <a:buChar char="•"/>
            </a:pPr>
            <a:r>
              <a:rPr lang="en-US" sz="2000" dirty="0">
                <a:solidFill>
                  <a:schemeClr val="tx1"/>
                </a:solidFill>
              </a:rPr>
              <a:t>There are broader questions over how seriously children’s views are taken in the CRIA process. </a:t>
            </a:r>
          </a:p>
          <a:p>
            <a:endParaRPr lang="nb-NO" dirty="0"/>
          </a:p>
        </p:txBody>
      </p:sp>
      <p:pic>
        <p:nvPicPr>
          <p:cNvPr id="8" name="Plassholder for innhold 7">
            <a:extLst>
              <a:ext uri="{FF2B5EF4-FFF2-40B4-BE49-F238E27FC236}">
                <a16:creationId xmlns:a16="http://schemas.microsoft.com/office/drawing/2014/main" id="{A7A37D26-5841-4F1D-A1EB-9D1AB6F7032E}"/>
              </a:ext>
            </a:extLst>
          </p:cNvPr>
          <p:cNvPicPr>
            <a:picLocks noGrp="1" noChangeAspect="1"/>
          </p:cNvPicPr>
          <p:nvPr>
            <p:ph idx="10"/>
          </p:nvPr>
        </p:nvPicPr>
        <p:blipFill>
          <a:blip r:embed="rId2"/>
          <a:stretch>
            <a:fillRect/>
          </a:stretch>
        </p:blipFill>
        <p:spPr>
          <a:prstGeom prst="rect">
            <a:avLst/>
          </a:prstGeom>
        </p:spPr>
      </p:pic>
    </p:spTree>
    <p:extLst>
      <p:ext uri="{BB962C8B-B14F-4D97-AF65-F5344CB8AC3E}">
        <p14:creationId xmlns:p14="http://schemas.microsoft.com/office/powerpoint/2010/main" val="905931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9914-4F0C-2942-94A5-E18B0D99260F}"/>
              </a:ext>
            </a:extLst>
          </p:cNvPr>
          <p:cNvSpPr>
            <a:spLocks noGrp="1"/>
          </p:cNvSpPr>
          <p:nvPr>
            <p:ph type="title"/>
          </p:nvPr>
        </p:nvSpPr>
        <p:spPr>
          <a:xfrm>
            <a:off x="3511328" y="376306"/>
            <a:ext cx="5169344" cy="443198"/>
          </a:xfrm>
        </p:spPr>
        <p:txBody>
          <a:bodyPr/>
          <a:lstStyle/>
          <a:p>
            <a:pPr algn="ctr"/>
            <a:r>
              <a:rPr lang="en-GB" sz="3200" dirty="0"/>
              <a:t>Some challenges? </a:t>
            </a:r>
            <a:endParaRPr lang="en-NO" sz="3200" dirty="0"/>
          </a:p>
        </p:txBody>
      </p:sp>
      <p:sp>
        <p:nvSpPr>
          <p:cNvPr id="3" name="Content Placeholder 2">
            <a:extLst>
              <a:ext uri="{FF2B5EF4-FFF2-40B4-BE49-F238E27FC236}">
                <a16:creationId xmlns:a16="http://schemas.microsoft.com/office/drawing/2014/main" id="{3E358761-C632-DF4B-8B1F-22A3DE20023C}"/>
              </a:ext>
            </a:extLst>
          </p:cNvPr>
          <p:cNvSpPr>
            <a:spLocks noGrp="1"/>
          </p:cNvSpPr>
          <p:nvPr>
            <p:ph idx="1"/>
          </p:nvPr>
        </p:nvSpPr>
        <p:spPr>
          <a:xfrm>
            <a:off x="381001" y="3990110"/>
            <a:ext cx="3256118" cy="2419156"/>
          </a:xfrm>
        </p:spPr>
        <p:txBody>
          <a:bodyPr/>
          <a:lstStyle/>
          <a:p>
            <a:pPr algn="ctr"/>
            <a:r>
              <a:rPr lang="en-GB" sz="2800" b="1" dirty="0"/>
              <a:t>1) </a:t>
            </a:r>
            <a:r>
              <a:rPr lang="en-GB" sz="2400" b="1" dirty="0"/>
              <a:t>The adult’s lack of necessary knowledge and skills</a:t>
            </a:r>
            <a:endParaRPr lang="en-GB" sz="2800" b="1" dirty="0"/>
          </a:p>
        </p:txBody>
      </p:sp>
      <p:sp>
        <p:nvSpPr>
          <p:cNvPr id="4" name="Content Placeholder 3">
            <a:extLst>
              <a:ext uri="{FF2B5EF4-FFF2-40B4-BE49-F238E27FC236}">
                <a16:creationId xmlns:a16="http://schemas.microsoft.com/office/drawing/2014/main" id="{02A2DC90-F75A-9943-9DEC-851A34A95674}"/>
              </a:ext>
            </a:extLst>
          </p:cNvPr>
          <p:cNvSpPr>
            <a:spLocks noGrp="1"/>
          </p:cNvSpPr>
          <p:nvPr>
            <p:ph idx="10"/>
          </p:nvPr>
        </p:nvSpPr>
        <p:spPr>
          <a:blipFill dpi="0" rotWithShape="1">
            <a:blip r:embed="rId3"/>
            <a:srcRect/>
            <a:tile tx="0" ty="0" sx="12000" sy="12000" flip="none" algn="ctr"/>
          </a:blipFill>
        </p:spPr>
        <p:txBody>
          <a:bodyPr/>
          <a:lstStyle/>
          <a:p>
            <a:endParaRPr lang="en-NO" dirty="0"/>
          </a:p>
        </p:txBody>
      </p:sp>
      <p:sp>
        <p:nvSpPr>
          <p:cNvPr id="5" name="Content Placeholder 4">
            <a:extLst>
              <a:ext uri="{FF2B5EF4-FFF2-40B4-BE49-F238E27FC236}">
                <a16:creationId xmlns:a16="http://schemas.microsoft.com/office/drawing/2014/main" id="{47ACD9B8-1F41-3845-AFC5-6D29076D7152}"/>
              </a:ext>
            </a:extLst>
          </p:cNvPr>
          <p:cNvSpPr>
            <a:spLocks noGrp="1"/>
          </p:cNvSpPr>
          <p:nvPr>
            <p:ph idx="11"/>
          </p:nvPr>
        </p:nvSpPr>
        <p:spPr>
          <a:xfrm>
            <a:off x="4392422" y="3990110"/>
            <a:ext cx="3256118" cy="2419156"/>
          </a:xfrm>
        </p:spPr>
        <p:txBody>
          <a:bodyPr/>
          <a:lstStyle/>
          <a:p>
            <a:pPr algn="ctr"/>
            <a:r>
              <a:rPr lang="en-GB" sz="2400" b="1" dirty="0"/>
              <a:t>2) Attitudes </a:t>
            </a:r>
          </a:p>
          <a:p>
            <a:pPr algn="ctr"/>
            <a:r>
              <a:rPr lang="en-GB" sz="2400" b="1" dirty="0"/>
              <a:t>- not understanding why children and YP’s participation should be a priority </a:t>
            </a:r>
          </a:p>
        </p:txBody>
      </p:sp>
      <p:sp>
        <p:nvSpPr>
          <p:cNvPr id="6" name="Content Placeholder 5">
            <a:extLst>
              <a:ext uri="{FF2B5EF4-FFF2-40B4-BE49-F238E27FC236}">
                <a16:creationId xmlns:a16="http://schemas.microsoft.com/office/drawing/2014/main" id="{0871B591-2041-2745-9975-621A178705AB}"/>
              </a:ext>
            </a:extLst>
          </p:cNvPr>
          <p:cNvSpPr>
            <a:spLocks noGrp="1"/>
          </p:cNvSpPr>
          <p:nvPr>
            <p:ph idx="12"/>
          </p:nvPr>
        </p:nvSpPr>
        <p:spPr>
          <a:blipFill dpi="0" rotWithShape="1">
            <a:blip r:embed="rId4"/>
            <a:srcRect/>
            <a:tile tx="0" ty="0" sx="12000" sy="12000" flip="none" algn="ctr"/>
          </a:blipFill>
        </p:spPr>
        <p:txBody>
          <a:bodyPr/>
          <a:lstStyle/>
          <a:p>
            <a:endParaRPr lang="en-NO" dirty="0"/>
          </a:p>
        </p:txBody>
      </p:sp>
      <p:sp>
        <p:nvSpPr>
          <p:cNvPr id="7" name="Content Placeholder 6">
            <a:extLst>
              <a:ext uri="{FF2B5EF4-FFF2-40B4-BE49-F238E27FC236}">
                <a16:creationId xmlns:a16="http://schemas.microsoft.com/office/drawing/2014/main" id="{6C9D8C12-6611-D84F-BCED-B42BE23C857D}"/>
              </a:ext>
            </a:extLst>
          </p:cNvPr>
          <p:cNvSpPr>
            <a:spLocks noGrp="1"/>
          </p:cNvSpPr>
          <p:nvPr>
            <p:ph idx="13"/>
          </p:nvPr>
        </p:nvSpPr>
        <p:spPr>
          <a:xfrm>
            <a:off x="8403848" y="3990110"/>
            <a:ext cx="3256118" cy="2419156"/>
          </a:xfrm>
        </p:spPr>
        <p:txBody>
          <a:bodyPr/>
          <a:lstStyle/>
          <a:p>
            <a:pPr algn="ctr"/>
            <a:r>
              <a:rPr lang="en-GB" sz="2400" b="1" dirty="0"/>
              <a:t>3) Meaningful participation </a:t>
            </a:r>
          </a:p>
          <a:p>
            <a:pPr algn="ctr"/>
            <a:r>
              <a:rPr lang="en-GB" sz="2400" b="1" dirty="0"/>
              <a:t>– how to do it? </a:t>
            </a:r>
          </a:p>
          <a:p>
            <a:endParaRPr lang="en-NO" dirty="0"/>
          </a:p>
        </p:txBody>
      </p:sp>
      <p:sp>
        <p:nvSpPr>
          <p:cNvPr id="8" name="Content Placeholder 7">
            <a:extLst>
              <a:ext uri="{FF2B5EF4-FFF2-40B4-BE49-F238E27FC236}">
                <a16:creationId xmlns:a16="http://schemas.microsoft.com/office/drawing/2014/main" id="{6AF8EA52-CDF9-FA4F-9F39-D360C73D7013}"/>
              </a:ext>
            </a:extLst>
          </p:cNvPr>
          <p:cNvSpPr>
            <a:spLocks noGrp="1"/>
          </p:cNvSpPr>
          <p:nvPr>
            <p:ph idx="14"/>
          </p:nvPr>
        </p:nvSpPr>
        <p:spPr>
          <a:blipFill dpi="0" rotWithShape="1">
            <a:blip r:embed="rId5"/>
            <a:srcRect/>
            <a:tile tx="0" ty="0" sx="12000" sy="12000" flip="none" algn="ctr"/>
          </a:blipFill>
        </p:spPr>
        <p:txBody>
          <a:bodyPr/>
          <a:lstStyle/>
          <a:p>
            <a:endParaRPr lang="en-NO" dirty="0"/>
          </a:p>
        </p:txBody>
      </p:sp>
    </p:spTree>
    <p:extLst>
      <p:ext uri="{BB962C8B-B14F-4D97-AF65-F5344CB8AC3E}">
        <p14:creationId xmlns:p14="http://schemas.microsoft.com/office/powerpoint/2010/main" val="2075731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C16D-0BC1-6E4C-9B8B-B93ACB87E62D}"/>
              </a:ext>
            </a:extLst>
          </p:cNvPr>
          <p:cNvSpPr>
            <a:spLocks noGrp="1"/>
          </p:cNvSpPr>
          <p:nvPr>
            <p:ph type="title"/>
          </p:nvPr>
        </p:nvSpPr>
        <p:spPr>
          <a:xfrm>
            <a:off x="5731317" y="866775"/>
            <a:ext cx="5422552" cy="1163395"/>
          </a:xfrm>
        </p:spPr>
        <p:txBody>
          <a:bodyPr/>
          <a:lstStyle/>
          <a:p>
            <a:r>
              <a:rPr lang="nb-NO" sz="2800" dirty="0"/>
              <a:t>How? </a:t>
            </a:r>
            <a:r>
              <a:rPr lang="nb-NO" sz="2800" dirty="0" err="1"/>
              <a:t>Results</a:t>
            </a:r>
            <a:r>
              <a:rPr lang="nb-NO" sz="2800" dirty="0"/>
              <a:t> from </a:t>
            </a:r>
            <a:r>
              <a:rPr lang="nb-NO" sz="2800" dirty="0" err="1"/>
              <a:t>the</a:t>
            </a:r>
            <a:r>
              <a:rPr lang="nb-NO" sz="2800" dirty="0"/>
              <a:t> </a:t>
            </a:r>
            <a:r>
              <a:rPr lang="nb-NO" sz="2800" dirty="0" err="1"/>
              <a:t>synthesis</a:t>
            </a:r>
            <a:r>
              <a:rPr lang="nb-NO" sz="2800" dirty="0"/>
              <a:t> report </a:t>
            </a:r>
            <a:r>
              <a:rPr lang="nb-NO" sz="2800" dirty="0" err="1"/>
              <a:t>about</a:t>
            </a:r>
            <a:r>
              <a:rPr lang="nb-NO" sz="2800" dirty="0"/>
              <a:t> </a:t>
            </a:r>
            <a:r>
              <a:rPr lang="nb-NO" sz="2800" dirty="0" err="1"/>
              <a:t>children’s</a:t>
            </a:r>
            <a:r>
              <a:rPr lang="nb-NO" sz="2800" dirty="0"/>
              <a:t> </a:t>
            </a:r>
            <a:r>
              <a:rPr lang="nb-NO" sz="2800" dirty="0" err="1"/>
              <a:t>participation</a:t>
            </a:r>
            <a:endParaRPr lang="en-NO" sz="2800" dirty="0"/>
          </a:p>
        </p:txBody>
      </p:sp>
      <p:pic>
        <p:nvPicPr>
          <p:cNvPr id="6" name="Plassholder for innhold 5">
            <a:extLst>
              <a:ext uri="{FF2B5EF4-FFF2-40B4-BE49-F238E27FC236}">
                <a16:creationId xmlns:a16="http://schemas.microsoft.com/office/drawing/2014/main" id="{34E94AC1-41D5-4EC5-92C3-EE05540D0586}"/>
              </a:ext>
            </a:extLst>
          </p:cNvPr>
          <p:cNvPicPr>
            <a:picLocks noGrp="1" noChangeAspect="1"/>
          </p:cNvPicPr>
          <p:nvPr>
            <p:ph idx="11"/>
          </p:nvPr>
        </p:nvPicPr>
        <p:blipFill>
          <a:blip r:embed="rId3"/>
          <a:stretch>
            <a:fillRect/>
          </a:stretch>
        </p:blipFill>
        <p:spPr>
          <a:xfrm>
            <a:off x="662019" y="931068"/>
            <a:ext cx="3801730" cy="4995863"/>
          </a:xfrm>
          <a:prstGeom prst="rect">
            <a:avLst/>
          </a:prstGeom>
        </p:spPr>
      </p:pic>
      <p:sp>
        <p:nvSpPr>
          <p:cNvPr id="3" name="Content Placeholder 2">
            <a:extLst>
              <a:ext uri="{FF2B5EF4-FFF2-40B4-BE49-F238E27FC236}">
                <a16:creationId xmlns:a16="http://schemas.microsoft.com/office/drawing/2014/main" id="{F9CF4219-A093-DB4D-BC21-E2A90D640DAA}"/>
              </a:ext>
            </a:extLst>
          </p:cNvPr>
          <p:cNvSpPr>
            <a:spLocks noGrp="1"/>
          </p:cNvSpPr>
          <p:nvPr>
            <p:ph idx="1"/>
          </p:nvPr>
        </p:nvSpPr>
        <p:spPr>
          <a:xfrm>
            <a:off x="6255658" y="1641453"/>
            <a:ext cx="4645003" cy="1198277"/>
          </a:xfrm>
        </p:spPr>
        <p:txBody>
          <a:bodyPr>
            <a:spAutoFit/>
          </a:bodyPr>
          <a:lstStyle/>
          <a:p>
            <a:pPr>
              <a:lnSpc>
                <a:spcPct val="100000"/>
              </a:lnSpc>
            </a:pPr>
            <a:endParaRPr lang="en-GB"/>
          </a:p>
          <a:p>
            <a:endParaRPr lang="en-NO" dirty="0"/>
          </a:p>
        </p:txBody>
      </p:sp>
      <p:sp>
        <p:nvSpPr>
          <p:cNvPr id="5" name="Rektangel 4">
            <a:extLst>
              <a:ext uri="{FF2B5EF4-FFF2-40B4-BE49-F238E27FC236}">
                <a16:creationId xmlns:a16="http://schemas.microsoft.com/office/drawing/2014/main" id="{17FCEDB3-D7B5-41C8-9F2C-B93BF9E4C00C}"/>
              </a:ext>
            </a:extLst>
          </p:cNvPr>
          <p:cNvSpPr/>
          <p:nvPr/>
        </p:nvSpPr>
        <p:spPr>
          <a:xfrm>
            <a:off x="5623900" y="2252490"/>
            <a:ext cx="6096000" cy="4647426"/>
          </a:xfrm>
          <a:prstGeom prst="rect">
            <a:avLst/>
          </a:prstGeom>
        </p:spPr>
        <p:txBody>
          <a:bodyPr>
            <a:spAutoFit/>
          </a:bodyPr>
          <a:lstStyle/>
          <a:p>
            <a:r>
              <a:rPr lang="nb-NO" sz="2400" dirty="0"/>
              <a:t>Key </a:t>
            </a:r>
            <a:r>
              <a:rPr lang="nb-NO" sz="2400" dirty="0" err="1"/>
              <a:t>points</a:t>
            </a:r>
            <a:r>
              <a:rPr lang="nb-NO" sz="2400" dirty="0"/>
              <a:t> from </a:t>
            </a:r>
            <a:r>
              <a:rPr lang="nb-NO" sz="2400" dirty="0" err="1"/>
              <a:t>the</a:t>
            </a:r>
            <a:r>
              <a:rPr lang="nb-NO" sz="2400" dirty="0"/>
              <a:t> </a:t>
            </a:r>
            <a:r>
              <a:rPr lang="nb-NO" sz="2400" dirty="0" err="1"/>
              <a:t>research</a:t>
            </a:r>
            <a:r>
              <a:rPr lang="nb-NO" sz="2400" dirty="0"/>
              <a:t>: </a:t>
            </a:r>
          </a:p>
          <a:p>
            <a:endParaRPr lang="nb-NO" sz="2400" dirty="0"/>
          </a:p>
          <a:p>
            <a:r>
              <a:rPr lang="en-US" sz="2400" dirty="0"/>
              <a:t>“The </a:t>
            </a:r>
            <a:r>
              <a:rPr lang="en-US" sz="2400" b="1" dirty="0"/>
              <a:t>effectiveness of CRIA </a:t>
            </a:r>
            <a:r>
              <a:rPr lang="en-US" sz="2400" dirty="0"/>
              <a:t>is dependent on certain elements of good practice being </a:t>
            </a:r>
            <a:r>
              <a:rPr lang="en-US" sz="2400" dirty="0" err="1"/>
              <a:t>recognised</a:t>
            </a:r>
            <a:r>
              <a:rPr lang="en-US" sz="2400" dirty="0"/>
              <a:t> and addressed in the development and delivery of the CRIA model in use. These include: […]</a:t>
            </a:r>
          </a:p>
          <a:p>
            <a:endParaRPr lang="nb-NO" sz="2000" dirty="0">
              <a:solidFill>
                <a:srgbClr val="000000"/>
              </a:solidFill>
              <a:latin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rPr>
              <a:t>The </a:t>
            </a:r>
            <a:r>
              <a:rPr lang="en-US" u="sng" dirty="0">
                <a:solidFill>
                  <a:srgbClr val="000000"/>
                </a:solidFill>
                <a:latin typeface="Arial" panose="020B0604020202020204" pitchFamily="34" charset="0"/>
              </a:rPr>
              <a:t>meaningful involvement </a:t>
            </a:r>
            <a:r>
              <a:rPr lang="en-US" dirty="0">
                <a:solidFill>
                  <a:srgbClr val="000000"/>
                </a:solidFill>
                <a:latin typeface="Arial" panose="020B0604020202020204" pitchFamily="34" charset="0"/>
              </a:rPr>
              <a:t>of children and young people in the CRIA process” </a:t>
            </a:r>
          </a:p>
          <a:p>
            <a:pPr marL="285750" indent="-285750">
              <a:buFont typeface="Arial" panose="020B0604020202020204" pitchFamily="34" charset="0"/>
              <a:buChar char="•"/>
            </a:pPr>
            <a:endParaRPr lang="en-US" dirty="0">
              <a:solidFill>
                <a:srgbClr val="000000"/>
              </a:solidFill>
              <a:latin typeface="Arial" panose="020B0604020202020204" pitchFamily="34" charset="0"/>
            </a:endParaRPr>
          </a:p>
          <a:p>
            <a:endParaRPr lang="nb-NO" dirty="0"/>
          </a:p>
          <a:p>
            <a:endParaRPr lang="nb-NO" dirty="0"/>
          </a:p>
          <a:p>
            <a:pPr marL="285750" indent="-285750">
              <a:buFont typeface="Arial" panose="020B0604020202020204" pitchFamily="34" charset="0"/>
              <a:buChar char="•"/>
            </a:pPr>
            <a:endParaRPr lang="nb-NO" dirty="0">
              <a:solidFill>
                <a:srgbClr val="000000"/>
              </a:solidFill>
              <a:latin typeface="Arial" panose="020B0604020202020204" pitchFamily="34" charset="0"/>
            </a:endParaRPr>
          </a:p>
        </p:txBody>
      </p:sp>
    </p:spTree>
    <p:extLst>
      <p:ext uri="{BB962C8B-B14F-4D97-AF65-F5344CB8AC3E}">
        <p14:creationId xmlns:p14="http://schemas.microsoft.com/office/powerpoint/2010/main" val="3982498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6ADC026F-1C1A-4171-8D6B-FCAA7BC04A7E}"/>
              </a:ext>
            </a:extLst>
          </p:cNvPr>
          <p:cNvSpPr>
            <a:spLocks noGrp="1"/>
          </p:cNvSpPr>
          <p:nvPr>
            <p:ph type="title"/>
          </p:nvPr>
        </p:nvSpPr>
        <p:spPr>
          <a:xfrm>
            <a:off x="5860610" y="1363134"/>
            <a:ext cx="5169344" cy="332399"/>
          </a:xfrm>
        </p:spPr>
        <p:txBody>
          <a:bodyPr/>
          <a:lstStyle/>
          <a:p>
            <a:r>
              <a:rPr lang="nb-NO" dirty="0"/>
              <a:t>UNCRC art. 12 and GC no. 12 </a:t>
            </a:r>
          </a:p>
        </p:txBody>
      </p:sp>
      <p:sp>
        <p:nvSpPr>
          <p:cNvPr id="10" name="Plassholder for innhold 9">
            <a:extLst>
              <a:ext uri="{FF2B5EF4-FFF2-40B4-BE49-F238E27FC236}">
                <a16:creationId xmlns:a16="http://schemas.microsoft.com/office/drawing/2014/main" id="{56819E55-859C-4604-9B7B-90E0E07741A0}"/>
              </a:ext>
            </a:extLst>
          </p:cNvPr>
          <p:cNvSpPr>
            <a:spLocks noGrp="1"/>
          </p:cNvSpPr>
          <p:nvPr>
            <p:ph idx="1"/>
          </p:nvPr>
        </p:nvSpPr>
        <p:spPr>
          <a:xfrm>
            <a:off x="5788183" y="2343003"/>
            <a:ext cx="5169344" cy="834587"/>
          </a:xfrm>
        </p:spPr>
        <p:txBody>
          <a:bodyPr/>
          <a:lstStyle/>
          <a:p>
            <a:r>
              <a:rPr lang="en-US" sz="1800" dirty="0"/>
              <a:t>The right to be heard: a right of the individual child and a right of groups of children</a:t>
            </a:r>
          </a:p>
          <a:p>
            <a:pPr marL="285750" indent="-285750">
              <a:buFont typeface="Arial" panose="020B0604020202020204" pitchFamily="34" charset="0"/>
              <a:buChar char="•"/>
            </a:pPr>
            <a:endParaRPr lang="nb-NO" dirty="0"/>
          </a:p>
        </p:txBody>
      </p:sp>
    </p:spTree>
    <p:extLst>
      <p:ext uri="{BB962C8B-B14F-4D97-AF65-F5344CB8AC3E}">
        <p14:creationId xmlns:p14="http://schemas.microsoft.com/office/powerpoint/2010/main" val="4155390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5C20A5-3796-4392-8651-5702F674E7B5}"/>
              </a:ext>
            </a:extLst>
          </p:cNvPr>
          <p:cNvSpPr>
            <a:spLocks noGrp="1"/>
          </p:cNvSpPr>
          <p:nvPr>
            <p:ph type="title"/>
          </p:nvPr>
        </p:nvSpPr>
        <p:spPr>
          <a:xfrm>
            <a:off x="5564863" y="724021"/>
            <a:ext cx="6096000" cy="1329595"/>
          </a:xfrm>
        </p:spPr>
        <p:txBody>
          <a:bodyPr/>
          <a:lstStyle/>
          <a:p>
            <a:r>
              <a:rPr lang="en-US" dirty="0"/>
              <a:t>D. Basic requirements for the implementation of the right of the child to be heard</a:t>
            </a:r>
            <a:br>
              <a:rPr lang="nb-NO" dirty="0"/>
            </a:br>
            <a:endParaRPr lang="nb-NO" dirty="0"/>
          </a:p>
        </p:txBody>
      </p:sp>
      <p:sp>
        <p:nvSpPr>
          <p:cNvPr id="4" name="Plassholder for innhold 3">
            <a:extLst>
              <a:ext uri="{FF2B5EF4-FFF2-40B4-BE49-F238E27FC236}">
                <a16:creationId xmlns:a16="http://schemas.microsoft.com/office/drawing/2014/main" id="{B09078C4-57E8-4DA8-A965-BA4473D5D474}"/>
              </a:ext>
            </a:extLst>
          </p:cNvPr>
          <p:cNvSpPr>
            <a:spLocks noGrp="1"/>
          </p:cNvSpPr>
          <p:nvPr>
            <p:ph idx="1"/>
          </p:nvPr>
        </p:nvSpPr>
        <p:spPr>
          <a:xfrm>
            <a:off x="5842503" y="896983"/>
            <a:ext cx="5818360" cy="193899"/>
          </a:xfrm>
        </p:spPr>
        <p:txBody>
          <a:bodyPr/>
          <a:lstStyle/>
          <a:p>
            <a:r>
              <a:rPr lang="en-GB" sz="1400" dirty="0"/>
              <a:t>  </a:t>
            </a:r>
            <a:endParaRPr lang="nb-NO" sz="1400" dirty="0"/>
          </a:p>
        </p:txBody>
      </p:sp>
      <p:sp>
        <p:nvSpPr>
          <p:cNvPr id="5" name="Rektangel 4">
            <a:extLst>
              <a:ext uri="{FF2B5EF4-FFF2-40B4-BE49-F238E27FC236}">
                <a16:creationId xmlns:a16="http://schemas.microsoft.com/office/drawing/2014/main" id="{A04C7090-9151-4A33-BB2D-A87A1E2E1142}"/>
              </a:ext>
            </a:extLst>
          </p:cNvPr>
          <p:cNvSpPr/>
          <p:nvPr/>
        </p:nvSpPr>
        <p:spPr>
          <a:xfrm>
            <a:off x="5261480" y="2048502"/>
            <a:ext cx="6096000" cy="4154984"/>
          </a:xfrm>
          <a:prstGeom prst="rect">
            <a:avLst/>
          </a:prstGeom>
        </p:spPr>
        <p:txBody>
          <a:bodyPr>
            <a:spAutoFit/>
          </a:bodyPr>
          <a:lstStyle/>
          <a:p>
            <a:r>
              <a:rPr lang="en-US" sz="2400" dirty="0"/>
              <a:t>“132. The Committee urges States parties to </a:t>
            </a:r>
            <a:r>
              <a:rPr lang="en-US" sz="2400" u="sng" dirty="0"/>
              <a:t>avoid tokenistic approaches,</a:t>
            </a:r>
            <a:r>
              <a:rPr lang="en-US" sz="2400" dirty="0"/>
              <a:t> which </a:t>
            </a:r>
            <a:r>
              <a:rPr lang="en-US" sz="2400" u="sng" dirty="0"/>
              <a:t>limit</a:t>
            </a:r>
            <a:r>
              <a:rPr lang="en-US" sz="2400" dirty="0"/>
              <a:t> children’s expression of views, or which allow children to be heard, but </a:t>
            </a:r>
            <a:r>
              <a:rPr lang="en-US" sz="2400" u="sng" dirty="0"/>
              <a:t>fail to give their views due weight</a:t>
            </a:r>
            <a:r>
              <a:rPr lang="en-US" sz="2400" dirty="0"/>
              <a:t>. It emphasizes that </a:t>
            </a:r>
            <a:r>
              <a:rPr lang="en-US" sz="2400" u="sng" dirty="0"/>
              <a:t>adult manipulation </a:t>
            </a:r>
            <a:r>
              <a:rPr lang="en-US" sz="2400" dirty="0"/>
              <a:t>of children, placing children in situations where they are told what they can say, or exposing children to </a:t>
            </a:r>
            <a:r>
              <a:rPr lang="en-US" sz="2400" u="sng" dirty="0"/>
              <a:t>risk of harm </a:t>
            </a:r>
            <a:r>
              <a:rPr lang="en-US" sz="2400" dirty="0"/>
              <a:t>through participation are not ethical practices and cannot be understood as implementing article 12. “</a:t>
            </a:r>
            <a:endParaRPr lang="nb-NO" sz="2400" dirty="0"/>
          </a:p>
        </p:txBody>
      </p:sp>
    </p:spTree>
    <p:extLst>
      <p:ext uri="{BB962C8B-B14F-4D97-AF65-F5344CB8AC3E}">
        <p14:creationId xmlns:p14="http://schemas.microsoft.com/office/powerpoint/2010/main" val="939272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43DA9D-D1F1-4EF6-A275-5B414A19787F}"/>
              </a:ext>
            </a:extLst>
          </p:cNvPr>
          <p:cNvSpPr>
            <a:spLocks noGrp="1"/>
          </p:cNvSpPr>
          <p:nvPr>
            <p:ph type="title"/>
          </p:nvPr>
        </p:nvSpPr>
        <p:spPr/>
        <p:txBody>
          <a:bodyPr/>
          <a:lstStyle/>
          <a:p>
            <a:r>
              <a:rPr lang="nb-NO" dirty="0" err="1"/>
              <a:t>Continue</a:t>
            </a:r>
            <a:r>
              <a:rPr lang="nb-NO" dirty="0"/>
              <a:t>…</a:t>
            </a:r>
          </a:p>
        </p:txBody>
      </p:sp>
      <p:sp>
        <p:nvSpPr>
          <p:cNvPr id="4" name="Rektangel 3">
            <a:extLst>
              <a:ext uri="{FF2B5EF4-FFF2-40B4-BE49-F238E27FC236}">
                <a16:creationId xmlns:a16="http://schemas.microsoft.com/office/drawing/2014/main" id="{6DB41FE6-9327-4DA9-9495-569FA08723F2}"/>
              </a:ext>
            </a:extLst>
          </p:cNvPr>
          <p:cNvSpPr/>
          <p:nvPr/>
        </p:nvSpPr>
        <p:spPr>
          <a:xfrm>
            <a:off x="5632672" y="1166842"/>
            <a:ext cx="6096000" cy="4524315"/>
          </a:xfrm>
          <a:prstGeom prst="rect">
            <a:avLst/>
          </a:prstGeom>
        </p:spPr>
        <p:txBody>
          <a:bodyPr>
            <a:spAutoFit/>
          </a:bodyPr>
          <a:lstStyle/>
          <a:p>
            <a:r>
              <a:rPr lang="en-US" sz="2400" dirty="0"/>
              <a:t>133. If participation is to be effective and meaningful, it needs to be understood as a </a:t>
            </a:r>
            <a:r>
              <a:rPr lang="en-US" sz="2400" u="sng" dirty="0"/>
              <a:t>process</a:t>
            </a:r>
            <a:r>
              <a:rPr lang="en-US" sz="2400" dirty="0"/>
              <a:t>, not as an individual one-off event. Experience since the Convention on the Rights of the Child was adopted in 1989 has led to a </a:t>
            </a:r>
            <a:r>
              <a:rPr lang="en-US" sz="2400" u="sng" dirty="0"/>
              <a:t>broad consensus on the basic requirements </a:t>
            </a:r>
            <a:r>
              <a:rPr lang="en-US" sz="2400" dirty="0"/>
              <a:t>which have to be reached for </a:t>
            </a:r>
            <a:r>
              <a:rPr lang="en-US" sz="2400" u="sng" dirty="0"/>
              <a:t>effective, ethical and meaningful </a:t>
            </a:r>
            <a:r>
              <a:rPr lang="en-US" sz="2400" dirty="0"/>
              <a:t>implementation of article 12. The Committee </a:t>
            </a:r>
            <a:r>
              <a:rPr lang="en-US" sz="2400" u="sng" dirty="0"/>
              <a:t>recommends that States parties integrate these requirements </a:t>
            </a:r>
            <a:r>
              <a:rPr lang="en-US" sz="2400" dirty="0"/>
              <a:t>into all legislative and other measures for the implementation of article 12.</a:t>
            </a:r>
            <a:endParaRPr lang="nb-NO" sz="2400" dirty="0"/>
          </a:p>
        </p:txBody>
      </p:sp>
    </p:spTree>
    <p:extLst>
      <p:ext uri="{BB962C8B-B14F-4D97-AF65-F5344CB8AC3E}">
        <p14:creationId xmlns:p14="http://schemas.microsoft.com/office/powerpoint/2010/main" val="3219390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75AD8B-6F3B-4214-AB3D-46671B678748}"/>
              </a:ext>
            </a:extLst>
          </p:cNvPr>
          <p:cNvSpPr>
            <a:spLocks noGrp="1"/>
          </p:cNvSpPr>
          <p:nvPr>
            <p:ph type="title"/>
          </p:nvPr>
        </p:nvSpPr>
        <p:spPr>
          <a:xfrm>
            <a:off x="381000" y="340093"/>
            <a:ext cx="10256822" cy="775597"/>
          </a:xfrm>
        </p:spPr>
        <p:txBody>
          <a:bodyPr/>
          <a:lstStyle/>
          <a:p>
            <a:r>
              <a:rPr lang="en-US" sz="2800" u="sng" dirty="0"/>
              <a:t>Basic requirements </a:t>
            </a:r>
            <a:r>
              <a:rPr lang="en-US" sz="2800" dirty="0"/>
              <a:t>which have to be reached for </a:t>
            </a:r>
            <a:r>
              <a:rPr lang="en-US" sz="2800" u="sng" dirty="0"/>
              <a:t>effective, ethical and meaningful </a:t>
            </a:r>
            <a:r>
              <a:rPr lang="en-US" sz="2800" dirty="0"/>
              <a:t>implementation of article 12. </a:t>
            </a:r>
            <a:endParaRPr lang="nb-NO" sz="2800" dirty="0"/>
          </a:p>
        </p:txBody>
      </p:sp>
      <p:sp>
        <p:nvSpPr>
          <p:cNvPr id="9" name="Plassholder for innhold 8">
            <a:extLst>
              <a:ext uri="{FF2B5EF4-FFF2-40B4-BE49-F238E27FC236}">
                <a16:creationId xmlns:a16="http://schemas.microsoft.com/office/drawing/2014/main" id="{1E3B67B8-ECA7-46E4-8BA8-C39FACE9BC76}"/>
              </a:ext>
            </a:extLst>
          </p:cNvPr>
          <p:cNvSpPr>
            <a:spLocks noGrp="1"/>
          </p:cNvSpPr>
          <p:nvPr>
            <p:ph idx="1"/>
          </p:nvPr>
        </p:nvSpPr>
        <p:spPr>
          <a:xfrm>
            <a:off x="507749" y="1293481"/>
            <a:ext cx="5588251" cy="5142946"/>
          </a:xfrm>
        </p:spPr>
        <p:txBody>
          <a:bodyPr/>
          <a:lstStyle/>
          <a:p>
            <a:r>
              <a:rPr lang="en-GB" sz="2400" dirty="0"/>
              <a:t>134. “All </a:t>
            </a:r>
            <a:r>
              <a:rPr lang="en-US" sz="2400" dirty="0"/>
              <a:t>processes in which a child or children are heard and participate, must be”</a:t>
            </a:r>
            <a:endParaRPr lang="en-GB" sz="2400" dirty="0"/>
          </a:p>
          <a:p>
            <a:pPr marL="342900" indent="-342900">
              <a:buFont typeface="+mj-lt"/>
              <a:buAutoNum type="alphaLcParenR"/>
            </a:pPr>
            <a:r>
              <a:rPr lang="en-GB" sz="2400" dirty="0"/>
              <a:t>Transparent and informative </a:t>
            </a:r>
          </a:p>
          <a:p>
            <a:pPr marL="342900" indent="-342900">
              <a:buFont typeface="+mj-lt"/>
              <a:buAutoNum type="alphaLcParenR"/>
            </a:pPr>
            <a:r>
              <a:rPr lang="en-GB" sz="2400" dirty="0"/>
              <a:t>Voluntary </a:t>
            </a:r>
          </a:p>
          <a:p>
            <a:pPr marL="342900" indent="-342900">
              <a:buFont typeface="+mj-lt"/>
              <a:buAutoNum type="alphaLcParenR"/>
            </a:pPr>
            <a:r>
              <a:rPr lang="en-GB" sz="2400" dirty="0"/>
              <a:t>Respectful  </a:t>
            </a:r>
          </a:p>
          <a:p>
            <a:pPr marL="342900" indent="-342900">
              <a:buFont typeface="+mj-lt"/>
              <a:buAutoNum type="alphaLcParenR"/>
            </a:pPr>
            <a:r>
              <a:rPr lang="en-GB" sz="2400" dirty="0"/>
              <a:t>Relevant </a:t>
            </a:r>
          </a:p>
          <a:p>
            <a:pPr marL="342900" indent="-342900">
              <a:buFont typeface="+mj-lt"/>
              <a:buAutoNum type="alphaLcParenR"/>
            </a:pPr>
            <a:r>
              <a:rPr lang="en-GB" sz="2400" dirty="0"/>
              <a:t>Child-friendly  </a:t>
            </a:r>
          </a:p>
          <a:p>
            <a:pPr marL="342900" indent="-342900">
              <a:buFont typeface="+mj-lt"/>
              <a:buAutoNum type="alphaLcParenR"/>
            </a:pPr>
            <a:r>
              <a:rPr lang="en-GB" sz="2400" dirty="0"/>
              <a:t>Inclusive</a:t>
            </a:r>
          </a:p>
          <a:p>
            <a:pPr marL="342900" indent="-342900">
              <a:buFont typeface="+mj-lt"/>
              <a:buAutoNum type="alphaLcParenR"/>
            </a:pPr>
            <a:r>
              <a:rPr lang="en-GB" sz="2400" dirty="0"/>
              <a:t>Supported by training </a:t>
            </a:r>
          </a:p>
          <a:p>
            <a:pPr marL="342900" indent="-342900">
              <a:buFont typeface="+mj-lt"/>
              <a:buAutoNum type="alphaLcParenR"/>
            </a:pPr>
            <a:r>
              <a:rPr lang="en-GB" sz="2400" dirty="0"/>
              <a:t>Safe and sensitive to risk</a:t>
            </a:r>
          </a:p>
          <a:p>
            <a:pPr marL="342900" indent="-342900">
              <a:buFont typeface="+mj-lt"/>
              <a:buAutoNum type="alphaLcParenR"/>
            </a:pPr>
            <a:r>
              <a:rPr lang="en-GB" sz="2400" dirty="0"/>
              <a:t>Accountable</a:t>
            </a:r>
            <a:endParaRPr lang="en-GB" sz="2000" dirty="0"/>
          </a:p>
        </p:txBody>
      </p:sp>
    </p:spTree>
    <p:extLst>
      <p:ext uri="{BB962C8B-B14F-4D97-AF65-F5344CB8AC3E}">
        <p14:creationId xmlns:p14="http://schemas.microsoft.com/office/powerpoint/2010/main" val="1806139200"/>
      </p:ext>
    </p:extLst>
  </p:cSld>
  <p:clrMapOvr>
    <a:masterClrMapping/>
  </p:clrMapOvr>
</p:sld>
</file>

<file path=ppt/theme/theme1.xml><?xml version="1.0" encoding="utf-8"?>
<a:theme xmlns:a="http://schemas.openxmlformats.org/drawingml/2006/main" name="Office-tema">
  <a:themeElements>
    <a:clrScheme name="Barneombudet">
      <a:dk1>
        <a:srgbClr val="000000"/>
      </a:dk1>
      <a:lt1>
        <a:srgbClr val="FDEADC"/>
      </a:lt1>
      <a:dk2>
        <a:srgbClr val="121D59"/>
      </a:dk2>
      <a:lt2>
        <a:srgbClr val="FDEADC"/>
      </a:lt2>
      <a:accent1>
        <a:srgbClr val="283CAA"/>
      </a:accent1>
      <a:accent2>
        <a:srgbClr val="FFC180"/>
      </a:accent2>
      <a:accent3>
        <a:srgbClr val="75D0AA"/>
      </a:accent3>
      <a:accent4>
        <a:srgbClr val="BEB5E5"/>
      </a:accent4>
      <a:accent5>
        <a:srgbClr val="FCCCD2"/>
      </a:accent5>
      <a:accent6>
        <a:srgbClr val="F14D37"/>
      </a:accent6>
      <a:hlink>
        <a:srgbClr val="283CAA"/>
      </a:hlink>
      <a:folHlink>
        <a:srgbClr val="BEB5E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2C617CDB-FC67-4831-A5D8-D00A138CB540}" vid="{97551037-78C7-4A94-8283-B626F555A0D5}"/>
    </a:ext>
  </a:extLst>
</a:theme>
</file>

<file path=ppt/theme/theme2.xml><?xml version="1.0" encoding="utf-8"?>
<a:theme xmlns:a="http://schemas.openxmlformats.org/drawingml/2006/main" name="Office Theme">
  <a:themeElements>
    <a:clrScheme name="Barneombudet">
      <a:dk1>
        <a:srgbClr val="000000"/>
      </a:dk1>
      <a:lt1>
        <a:srgbClr val="FDEADC"/>
      </a:lt1>
      <a:dk2>
        <a:srgbClr val="121D59"/>
      </a:dk2>
      <a:lt2>
        <a:srgbClr val="FDEADC"/>
      </a:lt2>
      <a:accent1>
        <a:srgbClr val="283CAA"/>
      </a:accent1>
      <a:accent2>
        <a:srgbClr val="FFC180"/>
      </a:accent2>
      <a:accent3>
        <a:srgbClr val="75D0AA"/>
      </a:accent3>
      <a:accent4>
        <a:srgbClr val="BEB5E5"/>
      </a:accent4>
      <a:accent5>
        <a:srgbClr val="FCCCD2"/>
      </a:accent5>
      <a:accent6>
        <a:srgbClr val="F14D37"/>
      </a:accent6>
      <a:hlink>
        <a:srgbClr val="283CAA"/>
      </a:hlink>
      <a:folHlink>
        <a:srgbClr val="BEB5E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rneombudet_presentasjonsmal_sept2020" id="{4E0A01A0-C12E-5C47-A706-CF51D5EF12B2}" vid="{BA4AE7D3-D3E3-3647-91D5-650188DF4DDB}"/>
    </a:ext>
  </a:extLst>
</a:theme>
</file>

<file path=ppt/theme/theme3.xml><?xml version="1.0" encoding="utf-8"?>
<a:theme xmlns:a="http://schemas.openxmlformats.org/drawingml/2006/main" name="1_Office-tema">
  <a:themeElements>
    <a:clrScheme name="Barneombudet">
      <a:dk1>
        <a:srgbClr val="000000"/>
      </a:dk1>
      <a:lt1>
        <a:srgbClr val="FDEADC"/>
      </a:lt1>
      <a:dk2>
        <a:srgbClr val="121D59"/>
      </a:dk2>
      <a:lt2>
        <a:srgbClr val="FDEADC"/>
      </a:lt2>
      <a:accent1>
        <a:srgbClr val="283CAA"/>
      </a:accent1>
      <a:accent2>
        <a:srgbClr val="FFC180"/>
      </a:accent2>
      <a:accent3>
        <a:srgbClr val="75D0AA"/>
      </a:accent3>
      <a:accent4>
        <a:srgbClr val="BEB5E5"/>
      </a:accent4>
      <a:accent5>
        <a:srgbClr val="FCCCD2"/>
      </a:accent5>
      <a:accent6>
        <a:srgbClr val="F14D37"/>
      </a:accent6>
      <a:hlink>
        <a:srgbClr val="283CAA"/>
      </a:hlink>
      <a:folHlink>
        <a:srgbClr val="BEB5E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rneombudet_presentasjonsmal_sept2020" id="{4E0A01A0-C12E-5C47-A706-CF51D5EF12B2}" vid="{BA4AE7D3-D3E3-3647-91D5-650188DF4DD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F528FFF2A22A64BBC2C5ABB0D35460B" ma:contentTypeVersion="8" ma:contentTypeDescription="Opprett et nytt dokument." ma:contentTypeScope="" ma:versionID="167ec2fcb78df6857bdc101a8af0857d">
  <xsd:schema xmlns:xsd="http://www.w3.org/2001/XMLSchema" xmlns:xs="http://www.w3.org/2001/XMLSchema" xmlns:p="http://schemas.microsoft.com/office/2006/metadata/properties" xmlns:ns2="77141e31-a573-4add-aee1-81817ca8033a" targetNamespace="http://schemas.microsoft.com/office/2006/metadata/properties" ma:root="true" ma:fieldsID="fcda8b1f50e81aa1f3cb47bf3b326d3b" ns2:_="">
    <xsd:import namespace="77141e31-a573-4add-aee1-81817ca803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141e31-a573-4add-aee1-81817ca803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8C354E-195A-43E8-93DD-94056C5C4542}">
  <ds:schemaRefs>
    <ds:schemaRef ds:uri="http://schemas.microsoft.com/sharepoint/v3/contenttype/forms"/>
  </ds:schemaRefs>
</ds:datastoreItem>
</file>

<file path=customXml/itemProps2.xml><?xml version="1.0" encoding="utf-8"?>
<ds:datastoreItem xmlns:ds="http://schemas.openxmlformats.org/officeDocument/2006/customXml" ds:itemID="{348FC036-D14F-4635-812C-8A2AB32B4F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141e31-a573-4add-aee1-81817ca803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255A3D-AE71-4630-9F01-6511CA552122}">
  <ds:schemaRefs>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77141e31-a573-4add-aee1-81817ca8033a"/>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390</TotalTime>
  <Words>1642</Words>
  <Application>Microsoft Office PowerPoint</Application>
  <PresentationFormat>Widescreen</PresentationFormat>
  <Paragraphs>189</Paragraphs>
  <Slides>24</Slides>
  <Notes>11</Notes>
  <HiddenSlides>0</HiddenSlides>
  <MMClips>0</MMClips>
  <ScaleCrop>false</ScaleCrop>
  <HeadingPairs>
    <vt:vector size="6" baseType="variant">
      <vt:variant>
        <vt:lpstr>Brukte skrifter</vt:lpstr>
      </vt:variant>
      <vt:variant>
        <vt:i4>5</vt:i4>
      </vt:variant>
      <vt:variant>
        <vt:lpstr>Tema</vt:lpstr>
      </vt:variant>
      <vt:variant>
        <vt:i4>3</vt:i4>
      </vt:variant>
      <vt:variant>
        <vt:lpstr>Lysbildetitler</vt:lpstr>
      </vt:variant>
      <vt:variant>
        <vt:i4>24</vt:i4>
      </vt:variant>
    </vt:vector>
  </HeadingPairs>
  <TitlesOfParts>
    <vt:vector size="32" baseType="lpstr">
      <vt:lpstr>Arial</vt:lpstr>
      <vt:lpstr>Barneombudet Display Extra Bold</vt:lpstr>
      <vt:lpstr>Barneombudet Light</vt:lpstr>
      <vt:lpstr>Calibri</vt:lpstr>
      <vt:lpstr>Times New Roman</vt:lpstr>
      <vt:lpstr>Office-tema</vt:lpstr>
      <vt:lpstr>Office Theme</vt:lpstr>
      <vt:lpstr>1_Office-tema</vt:lpstr>
      <vt:lpstr>Children and Young People’s Participation in CRIA </vt:lpstr>
      <vt:lpstr>Topics </vt:lpstr>
      <vt:lpstr>Key points from ENOC member survey  </vt:lpstr>
      <vt:lpstr>Some challenges? </vt:lpstr>
      <vt:lpstr>How? Results from the synthesis report about children’s participation</vt:lpstr>
      <vt:lpstr>UNCRC art. 12 and GC no. 12 </vt:lpstr>
      <vt:lpstr>D. Basic requirements for the implementation of the right of the child to be heard </vt:lpstr>
      <vt:lpstr>Continue…</vt:lpstr>
      <vt:lpstr>Basic requirements which have to be reached for effective, ethical and meaningful implementation of article 12. </vt:lpstr>
      <vt:lpstr>How do we facilitate the process in accordance with GC 12?  Some key questions: </vt:lpstr>
      <vt:lpstr>Good practice – an example from Norway - A new education act </vt:lpstr>
      <vt:lpstr>Principles for involving YP in the work </vt:lpstr>
      <vt:lpstr>Continue </vt:lpstr>
      <vt:lpstr>Lessons learned </vt:lpstr>
      <vt:lpstr>ENYA 2020</vt:lpstr>
      <vt:lpstr>ENYA 2020 – what is happening and what are we working on?</vt:lpstr>
      <vt:lpstr>Lessons learned?  Participation in the time of Covid-19 </vt:lpstr>
      <vt:lpstr>Some challenges?  </vt:lpstr>
      <vt:lpstr>Lessons learned? </vt:lpstr>
      <vt:lpstr>Continue </vt:lpstr>
      <vt:lpstr>PowerPoint-presentasjon</vt:lpstr>
      <vt:lpstr>PowerPoint-presentasjon</vt:lpstr>
      <vt:lpstr>Topics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and Young People’s Participation in CRIA</dc:title>
  <dc:creator>Kjersti Botnan Larsen</dc:creator>
  <cp:lastModifiedBy>Kjersti Botnan Larsen</cp:lastModifiedBy>
  <cp:revision>16</cp:revision>
  <cp:lastPrinted>2020-09-21T05:36:20Z</cp:lastPrinted>
  <dcterms:created xsi:type="dcterms:W3CDTF">2020-09-20T20:24:43Z</dcterms:created>
  <dcterms:modified xsi:type="dcterms:W3CDTF">2020-09-21T12:07:03Z</dcterms:modified>
</cp:coreProperties>
</file>