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56.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0"/>
  </p:notesMasterIdLst>
  <p:sldIdLst>
    <p:sldId id="257" r:id="rId2"/>
    <p:sldId id="258" r:id="rId3"/>
    <p:sldId id="269" r:id="rId4"/>
    <p:sldId id="270" r:id="rId5"/>
    <p:sldId id="259" r:id="rId6"/>
    <p:sldId id="260" r:id="rId7"/>
    <p:sldId id="271" r:id="rId8"/>
    <p:sldId id="272" r:id="rId9"/>
    <p:sldId id="273" r:id="rId10"/>
    <p:sldId id="274" r:id="rId11"/>
    <p:sldId id="275" r:id="rId12"/>
    <p:sldId id="261" r:id="rId13"/>
    <p:sldId id="262" r:id="rId14"/>
    <p:sldId id="263" r:id="rId15"/>
    <p:sldId id="264" r:id="rId16"/>
    <p:sldId id="280" r:id="rId17"/>
    <p:sldId id="281" r:id="rId18"/>
    <p:sldId id="283" r:id="rId19"/>
    <p:sldId id="282" r:id="rId20"/>
    <p:sldId id="265" r:id="rId21"/>
    <p:sldId id="266" r:id="rId22"/>
    <p:sldId id="268" r:id="rId23"/>
    <p:sldId id="267" r:id="rId24"/>
    <p:sldId id="284" r:id="rId25"/>
    <p:sldId id="276" r:id="rId26"/>
    <p:sldId id="277" r:id="rId27"/>
    <p:sldId id="278"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78476" autoAdjust="0"/>
  </p:normalViewPr>
  <p:slideViewPr>
    <p:cSldViewPr snapToGrid="0" snapToObjects="1">
      <p:cViewPr varScale="1">
        <p:scale>
          <a:sx n="97" d="100"/>
          <a:sy n="97" d="100"/>
        </p:scale>
        <p:origin x="102" y="114"/>
      </p:cViewPr>
      <p:guideLst>
        <p:guide orient="horz" pos="2160"/>
        <p:guide pos="3840"/>
      </p:guideLst>
    </p:cSldViewPr>
  </p:slideViewPr>
  <p:notesTextViewPr>
    <p:cViewPr>
      <p:scale>
        <a:sx n="1" d="1"/>
        <a:sy n="1" d="1"/>
      </p:scale>
      <p:origin x="0" y="0"/>
    </p:cViewPr>
  </p:notesTextViewPr>
  <p:sorterViewPr>
    <p:cViewPr>
      <p:scale>
        <a:sx n="150" d="100"/>
        <a:sy n="150" d="100"/>
      </p:scale>
      <p:origin x="0" y="-136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C67EE-C2C5-4751-9C4A-D8F4DADA87A9}" type="datetimeFigureOut">
              <a:rPr lang="nb-NO" smtClean="0"/>
              <a:t>13.11.2020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23822-3863-4CC6-BA76-15BB3658F588}" type="slidenum">
              <a:rPr lang="nb-NO" smtClean="0"/>
              <a:t>‹#›</a:t>
            </a:fld>
            <a:endParaRPr lang="nb-NO"/>
          </a:p>
        </p:txBody>
      </p:sp>
    </p:spTree>
    <p:extLst>
      <p:ext uri="{BB962C8B-B14F-4D97-AF65-F5344CB8AC3E}">
        <p14:creationId xmlns:p14="http://schemas.microsoft.com/office/powerpoint/2010/main" val="376694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ENYA recommends that 16 year olds get the right to vote.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Votes at 16 are essential to involve young people in local and national decision making which affects them. By voting at 16 young people get a greater knowledge of how political systems work and become active citizens. Young people will be most affected by future decisions and will be the decision makers of tomorrow.</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For example Scotland lowered the voting age to 16 in 2014 after a campaign from the Scottish Youth Parliament where young people campaigned to have the right to be heard.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 want to challenge every Ombudsperson at ENOC today to work with and listen to young people in their country and encourage the voting age to be lowered to 16 across Europe!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7723822-3863-4CC6-BA76-15BB3658F588}" type="slidenum">
              <a:rPr lang="nb-NO" smtClean="0"/>
              <a:t>27</a:t>
            </a:fld>
            <a:endParaRPr lang="nb-NO"/>
          </a:p>
        </p:txBody>
      </p:sp>
    </p:spTree>
    <p:extLst>
      <p:ext uri="{BB962C8B-B14F-4D97-AF65-F5344CB8AC3E}">
        <p14:creationId xmlns:p14="http://schemas.microsoft.com/office/powerpoint/2010/main" val="653592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4.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jp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image" Target="../media/image5.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Logo, mørke blå">
    <p:bg>
      <p:bgPr>
        <a:solidFill>
          <a:schemeClr val="tx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71685D5-3BFF-DF49-A3AF-AF64445DD642}"/>
              </a:ext>
            </a:extLst>
          </p:cNvPr>
          <p:cNvPicPr>
            <a:picLocks noChangeAspect="1"/>
          </p:cNvPicPr>
          <p:nvPr/>
        </p:nvPicPr>
        <p:blipFill>
          <a:blip r:embed="rId2"/>
          <a:stretch>
            <a:fillRect/>
          </a:stretch>
        </p:blipFill>
        <p:spPr>
          <a:xfrm>
            <a:off x="3353114" y="2744866"/>
            <a:ext cx="5565804" cy="1150664"/>
          </a:xfrm>
          <a:prstGeom prst="rect">
            <a:avLst/>
          </a:prstGeom>
        </p:spPr>
      </p:pic>
    </p:spTree>
    <p:extLst>
      <p:ext uri="{BB962C8B-B14F-4D97-AF65-F5344CB8AC3E}">
        <p14:creationId xmlns:p14="http://schemas.microsoft.com/office/powerpoint/2010/main" val="87951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Title, gull">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5990979" cy="1163395"/>
          </a:xfrm>
          <a:prstGeom prst="rect">
            <a:avLst/>
          </a:prstGeom>
        </p:spPr>
        <p:txBody>
          <a:bodyPr wrap="square" lIns="0" tIns="0" rIns="0" bIns="0" anchor="t" anchorCtr="0">
            <a:noAutofit/>
          </a:bodyPr>
          <a:lstStyle>
            <a:lvl1pP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4011566"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pic>
        <p:nvPicPr>
          <p:cNvPr id="7" name="Picture 6">
            <a:extLst>
              <a:ext uri="{FF2B5EF4-FFF2-40B4-BE49-F238E27FC236}">
                <a16:creationId xmlns:a16="http://schemas.microsoft.com/office/drawing/2014/main" id="{757DE43F-0116-254F-90C5-501A9E836A36}"/>
              </a:ext>
            </a:extLst>
          </p:cNvPr>
          <p:cNvPicPr>
            <a:picLocks noChangeAspect="1"/>
          </p:cNvPicPr>
          <p:nvPr/>
        </p:nvPicPr>
        <p:blipFill>
          <a:blip r:embed="rId2"/>
          <a:stretch>
            <a:fillRect/>
          </a:stretch>
        </p:blipFill>
        <p:spPr>
          <a:xfrm>
            <a:off x="9395187" y="472933"/>
            <a:ext cx="2400573" cy="496290"/>
          </a:xfrm>
          <a:prstGeom prst="rect">
            <a:avLst/>
          </a:prstGeom>
        </p:spPr>
      </p:pic>
    </p:spTree>
    <p:extLst>
      <p:ext uri="{BB962C8B-B14F-4D97-AF65-F5344CB8AC3E}">
        <p14:creationId xmlns:p14="http://schemas.microsoft.com/office/powerpoint/2010/main" val="329947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Title, grønn">
    <p:bg>
      <p:bgPr>
        <a:solidFill>
          <a:schemeClr val="accent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5990979" cy="1163395"/>
          </a:xfrm>
          <a:prstGeom prst="rect">
            <a:avLst/>
          </a:prstGeom>
        </p:spPr>
        <p:txBody>
          <a:bodyPr wrap="square" lIns="0" tIns="0" rIns="0" bIns="0" anchor="t" anchorCtr="0">
            <a:noAutofit/>
          </a:bodyPr>
          <a:lstStyle>
            <a:lvl1pP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4011566"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pic>
        <p:nvPicPr>
          <p:cNvPr id="7" name="Picture 6">
            <a:extLst>
              <a:ext uri="{FF2B5EF4-FFF2-40B4-BE49-F238E27FC236}">
                <a16:creationId xmlns:a16="http://schemas.microsoft.com/office/drawing/2014/main" id="{757DE43F-0116-254F-90C5-501A9E836A36}"/>
              </a:ext>
            </a:extLst>
          </p:cNvPr>
          <p:cNvPicPr>
            <a:picLocks noChangeAspect="1"/>
          </p:cNvPicPr>
          <p:nvPr/>
        </p:nvPicPr>
        <p:blipFill>
          <a:blip r:embed="rId2"/>
          <a:stretch>
            <a:fillRect/>
          </a:stretch>
        </p:blipFill>
        <p:spPr>
          <a:xfrm>
            <a:off x="9395187" y="472933"/>
            <a:ext cx="2400573" cy="496290"/>
          </a:xfrm>
          <a:prstGeom prst="rect">
            <a:avLst/>
          </a:prstGeom>
        </p:spPr>
      </p:pic>
    </p:spTree>
    <p:extLst>
      <p:ext uri="{BB962C8B-B14F-4D97-AF65-F5344CB8AC3E}">
        <p14:creationId xmlns:p14="http://schemas.microsoft.com/office/powerpoint/2010/main" val="2794673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Title, lilla">
    <p:bg>
      <p:bgPr>
        <a:solidFill>
          <a:schemeClr val="accent4"/>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5990979" cy="1163395"/>
          </a:xfrm>
          <a:prstGeom prst="rect">
            <a:avLst/>
          </a:prstGeom>
        </p:spPr>
        <p:txBody>
          <a:bodyPr wrap="square" lIns="0" tIns="0" rIns="0" bIns="0" anchor="t" anchorCtr="0">
            <a:noAutofit/>
          </a:bodyPr>
          <a:lstStyle>
            <a:lvl1pP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4011566"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pic>
        <p:nvPicPr>
          <p:cNvPr id="7" name="Picture 6">
            <a:extLst>
              <a:ext uri="{FF2B5EF4-FFF2-40B4-BE49-F238E27FC236}">
                <a16:creationId xmlns:a16="http://schemas.microsoft.com/office/drawing/2014/main" id="{757DE43F-0116-254F-90C5-501A9E836A36}"/>
              </a:ext>
            </a:extLst>
          </p:cNvPr>
          <p:cNvPicPr>
            <a:picLocks noChangeAspect="1"/>
          </p:cNvPicPr>
          <p:nvPr/>
        </p:nvPicPr>
        <p:blipFill>
          <a:blip r:embed="rId2"/>
          <a:stretch>
            <a:fillRect/>
          </a:stretch>
        </p:blipFill>
        <p:spPr>
          <a:xfrm>
            <a:off x="9395187" y="472933"/>
            <a:ext cx="2400573" cy="496290"/>
          </a:xfrm>
          <a:prstGeom prst="rect">
            <a:avLst/>
          </a:prstGeom>
        </p:spPr>
      </p:pic>
    </p:spTree>
    <p:extLst>
      <p:ext uri="{BB962C8B-B14F-4D97-AF65-F5344CB8AC3E}">
        <p14:creationId xmlns:p14="http://schemas.microsoft.com/office/powerpoint/2010/main" val="3891767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 Title, illus, mørkt blå">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5990979" cy="1163395"/>
          </a:xfrm>
          <a:prstGeom prst="rect">
            <a:avLst/>
          </a:prstGeom>
        </p:spPr>
        <p:txBody>
          <a:bodyPr wrap="square" lIns="0" tIns="0" rIns="0" bIns="0" anchor="t" anchorCtr="0">
            <a:noAutofit/>
          </a:bodyPr>
          <a:lstStyle>
            <a:lvl1pPr>
              <a:defRPr sz="4200">
                <a:solidFill>
                  <a:schemeClr val="bg2"/>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pic>
        <p:nvPicPr>
          <p:cNvPr id="5" name="Picture 4">
            <a:extLst>
              <a:ext uri="{FF2B5EF4-FFF2-40B4-BE49-F238E27FC236}">
                <a16:creationId xmlns:a16="http://schemas.microsoft.com/office/drawing/2014/main" id="{0803261E-551A-234A-B54D-58BF225929AE}"/>
              </a:ext>
            </a:extLst>
          </p:cNvPr>
          <p:cNvPicPr>
            <a:picLocks noChangeAspect="1"/>
          </p:cNvPicPr>
          <p:nvPr/>
        </p:nvPicPr>
        <p:blipFill>
          <a:blip r:embed="rId2"/>
          <a:stretch>
            <a:fillRect/>
          </a:stretch>
        </p:blipFill>
        <p:spPr>
          <a:xfrm>
            <a:off x="9395188" y="472933"/>
            <a:ext cx="2400572" cy="496290"/>
          </a:xfrm>
          <a:prstGeom prst="rect">
            <a:avLst/>
          </a:prstGeom>
        </p:spPr>
      </p:pic>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4011566" cy="1594313"/>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bg2"/>
                </a:solidFill>
                <a:latin typeface="Barneombudet Light" panose="02010904050502010104" pitchFamily="2" charset="0"/>
              </a:rPr>
              <a:t>b</a:t>
            </a:r>
            <a:r>
              <a:rPr lang="en-NO" sz="1000" b="0" i="0" dirty="0">
                <a:solidFill>
                  <a:schemeClr val="bg2"/>
                </a:solidFill>
                <a:latin typeface="Barneombudet Light" panose="02010904050502010104" pitchFamily="2" charset="0"/>
              </a:rPr>
              <a:t>arneombudet.no</a:t>
            </a:r>
          </a:p>
        </p:txBody>
      </p:sp>
      <p:pic>
        <p:nvPicPr>
          <p:cNvPr id="10" name="Picture 9">
            <a:extLst>
              <a:ext uri="{FF2B5EF4-FFF2-40B4-BE49-F238E27FC236}">
                <a16:creationId xmlns:a16="http://schemas.microsoft.com/office/drawing/2014/main" id="{E67884FD-15BE-B84A-B612-2B6352BB0BCB}"/>
              </a:ext>
            </a:extLst>
          </p:cNvPr>
          <p:cNvPicPr>
            <a:picLocks noChangeAspect="1"/>
          </p:cNvPicPr>
          <p:nvPr/>
        </p:nvPicPr>
        <p:blipFill>
          <a:blip r:embed="rId3"/>
          <a:stretch>
            <a:fillRect/>
          </a:stretch>
        </p:blipFill>
        <p:spPr>
          <a:xfrm>
            <a:off x="3999739" y="576263"/>
            <a:ext cx="8767742" cy="8767742"/>
          </a:xfrm>
          <a:prstGeom prst="rect">
            <a:avLst/>
          </a:prstGeom>
        </p:spPr>
      </p:pic>
    </p:spTree>
    <p:extLst>
      <p:ext uri="{BB962C8B-B14F-4D97-AF65-F5344CB8AC3E}">
        <p14:creationId xmlns:p14="http://schemas.microsoft.com/office/powerpoint/2010/main" val="1923307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 Title, illus, blå">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5990979" cy="1163395"/>
          </a:xfrm>
          <a:prstGeom prst="rect">
            <a:avLst/>
          </a:prstGeom>
        </p:spPr>
        <p:txBody>
          <a:bodyPr wrap="square" lIns="0" tIns="0" rIns="0" bIns="0" anchor="t" anchorCtr="0">
            <a:noAutofit/>
          </a:bodyPr>
          <a:lstStyle>
            <a:lvl1pPr>
              <a:defRPr sz="4200">
                <a:solidFill>
                  <a:schemeClr val="bg2"/>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pic>
        <p:nvPicPr>
          <p:cNvPr id="5" name="Picture 4">
            <a:extLst>
              <a:ext uri="{FF2B5EF4-FFF2-40B4-BE49-F238E27FC236}">
                <a16:creationId xmlns:a16="http://schemas.microsoft.com/office/drawing/2014/main" id="{0803261E-551A-234A-B54D-58BF225929AE}"/>
              </a:ext>
            </a:extLst>
          </p:cNvPr>
          <p:cNvPicPr>
            <a:picLocks noChangeAspect="1"/>
          </p:cNvPicPr>
          <p:nvPr/>
        </p:nvPicPr>
        <p:blipFill>
          <a:blip r:embed="rId2"/>
          <a:stretch>
            <a:fillRect/>
          </a:stretch>
        </p:blipFill>
        <p:spPr>
          <a:xfrm>
            <a:off x="9395188" y="472933"/>
            <a:ext cx="2400572" cy="496290"/>
          </a:xfrm>
          <a:prstGeom prst="rect">
            <a:avLst/>
          </a:prstGeom>
        </p:spPr>
      </p:pic>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4011566" cy="1594313"/>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bg2"/>
                </a:solidFill>
                <a:latin typeface="Barneombudet Light" panose="02010904050502010104" pitchFamily="2" charset="0"/>
              </a:rPr>
              <a:t>b</a:t>
            </a:r>
            <a:r>
              <a:rPr lang="en-NO" sz="1000" b="0" i="0" dirty="0">
                <a:solidFill>
                  <a:schemeClr val="bg2"/>
                </a:solidFill>
                <a:latin typeface="Barneombudet Light" panose="02010904050502010104" pitchFamily="2" charset="0"/>
              </a:rPr>
              <a:t>arneombudet.no</a:t>
            </a:r>
          </a:p>
        </p:txBody>
      </p:sp>
      <p:pic>
        <p:nvPicPr>
          <p:cNvPr id="7" name="Picture 6">
            <a:extLst>
              <a:ext uri="{FF2B5EF4-FFF2-40B4-BE49-F238E27FC236}">
                <a16:creationId xmlns:a16="http://schemas.microsoft.com/office/drawing/2014/main" id="{F06847A4-F521-0F42-9784-91398EC3A925}"/>
              </a:ext>
            </a:extLst>
          </p:cNvPr>
          <p:cNvPicPr>
            <a:picLocks noChangeAspect="1"/>
          </p:cNvPicPr>
          <p:nvPr/>
        </p:nvPicPr>
        <p:blipFill>
          <a:blip r:embed="rId3"/>
          <a:stretch>
            <a:fillRect/>
          </a:stretch>
        </p:blipFill>
        <p:spPr>
          <a:xfrm>
            <a:off x="5580797" y="537948"/>
            <a:ext cx="6320051" cy="6320051"/>
          </a:xfrm>
          <a:prstGeom prst="rect">
            <a:avLst/>
          </a:prstGeom>
        </p:spPr>
      </p:pic>
    </p:spTree>
    <p:extLst>
      <p:ext uri="{BB962C8B-B14F-4D97-AF65-F5344CB8AC3E}">
        <p14:creationId xmlns:p14="http://schemas.microsoft.com/office/powerpoint/2010/main" val="2960816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Title, illus, rosa">
    <p:bg>
      <p:bgPr>
        <a:solidFill>
          <a:schemeClr val="accent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5990979" cy="1163395"/>
          </a:xfrm>
          <a:prstGeom prst="rect">
            <a:avLst/>
          </a:prstGeom>
        </p:spPr>
        <p:txBody>
          <a:bodyPr wrap="square" lIns="0" tIns="0" rIns="0" bIns="0" anchor="t" anchorCtr="0">
            <a:noAutofit/>
          </a:bodyPr>
          <a:lstStyle>
            <a:lvl1pP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4011566"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pic>
        <p:nvPicPr>
          <p:cNvPr id="7" name="Picture 6">
            <a:extLst>
              <a:ext uri="{FF2B5EF4-FFF2-40B4-BE49-F238E27FC236}">
                <a16:creationId xmlns:a16="http://schemas.microsoft.com/office/drawing/2014/main" id="{757DE43F-0116-254F-90C5-501A9E836A36}"/>
              </a:ext>
            </a:extLst>
          </p:cNvPr>
          <p:cNvPicPr>
            <a:picLocks noChangeAspect="1"/>
          </p:cNvPicPr>
          <p:nvPr/>
        </p:nvPicPr>
        <p:blipFill>
          <a:blip r:embed="rId2"/>
          <a:stretch>
            <a:fillRect/>
          </a:stretch>
        </p:blipFill>
        <p:spPr>
          <a:xfrm>
            <a:off x="9395187" y="472933"/>
            <a:ext cx="2400573" cy="496290"/>
          </a:xfrm>
          <a:prstGeom prst="rect">
            <a:avLst/>
          </a:prstGeom>
        </p:spPr>
      </p:pic>
      <p:pic>
        <p:nvPicPr>
          <p:cNvPr id="8" name="Picture 7">
            <a:extLst>
              <a:ext uri="{FF2B5EF4-FFF2-40B4-BE49-F238E27FC236}">
                <a16:creationId xmlns:a16="http://schemas.microsoft.com/office/drawing/2014/main" id="{4F6CAD0F-994B-134B-8023-2CFEE5239741}"/>
              </a:ext>
            </a:extLst>
          </p:cNvPr>
          <p:cNvPicPr>
            <a:picLocks noChangeAspect="1"/>
          </p:cNvPicPr>
          <p:nvPr/>
        </p:nvPicPr>
        <p:blipFill>
          <a:blip r:embed="rId3"/>
          <a:stretch>
            <a:fillRect/>
          </a:stretch>
        </p:blipFill>
        <p:spPr>
          <a:xfrm>
            <a:off x="5777551" y="375313"/>
            <a:ext cx="6482687" cy="6482687"/>
          </a:xfrm>
          <a:prstGeom prst="rect">
            <a:avLst/>
          </a:prstGeom>
        </p:spPr>
      </p:pic>
    </p:spTree>
    <p:extLst>
      <p:ext uri="{BB962C8B-B14F-4D97-AF65-F5344CB8AC3E}">
        <p14:creationId xmlns:p14="http://schemas.microsoft.com/office/powerpoint/2010/main" val="205584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 Title, illus, grønn">
    <p:bg>
      <p:bgPr>
        <a:solidFill>
          <a:schemeClr val="accent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5990979" cy="1163395"/>
          </a:xfrm>
          <a:prstGeom prst="rect">
            <a:avLst/>
          </a:prstGeom>
        </p:spPr>
        <p:txBody>
          <a:bodyPr wrap="square" lIns="0" tIns="0" rIns="0" bIns="0" anchor="t" anchorCtr="0">
            <a:noAutofit/>
          </a:bodyPr>
          <a:lstStyle>
            <a:lvl1pP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4011566"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pic>
        <p:nvPicPr>
          <p:cNvPr id="7" name="Picture 6">
            <a:extLst>
              <a:ext uri="{FF2B5EF4-FFF2-40B4-BE49-F238E27FC236}">
                <a16:creationId xmlns:a16="http://schemas.microsoft.com/office/drawing/2014/main" id="{757DE43F-0116-254F-90C5-501A9E836A36}"/>
              </a:ext>
            </a:extLst>
          </p:cNvPr>
          <p:cNvPicPr>
            <a:picLocks noChangeAspect="1"/>
          </p:cNvPicPr>
          <p:nvPr/>
        </p:nvPicPr>
        <p:blipFill>
          <a:blip r:embed="rId2"/>
          <a:stretch>
            <a:fillRect/>
          </a:stretch>
        </p:blipFill>
        <p:spPr>
          <a:xfrm>
            <a:off x="9395187" y="472933"/>
            <a:ext cx="2400573" cy="496290"/>
          </a:xfrm>
          <a:prstGeom prst="rect">
            <a:avLst/>
          </a:prstGeom>
        </p:spPr>
      </p:pic>
      <p:pic>
        <p:nvPicPr>
          <p:cNvPr id="10" name="Picture 9">
            <a:extLst>
              <a:ext uri="{FF2B5EF4-FFF2-40B4-BE49-F238E27FC236}">
                <a16:creationId xmlns:a16="http://schemas.microsoft.com/office/drawing/2014/main" id="{82EAD0AA-D8C0-DF44-8F26-1C5FBFFA77F4}"/>
              </a:ext>
            </a:extLst>
          </p:cNvPr>
          <p:cNvPicPr>
            <a:picLocks noChangeAspect="1"/>
          </p:cNvPicPr>
          <p:nvPr/>
        </p:nvPicPr>
        <p:blipFill>
          <a:blip r:embed="rId3"/>
          <a:stretch>
            <a:fillRect/>
          </a:stretch>
        </p:blipFill>
        <p:spPr>
          <a:xfrm>
            <a:off x="5553501" y="576263"/>
            <a:ext cx="6516806" cy="6516806"/>
          </a:xfrm>
          <a:prstGeom prst="rect">
            <a:avLst/>
          </a:prstGeom>
        </p:spPr>
      </p:pic>
    </p:spTree>
    <p:extLst>
      <p:ext uri="{BB962C8B-B14F-4D97-AF65-F5344CB8AC3E}">
        <p14:creationId xmlns:p14="http://schemas.microsoft.com/office/powerpoint/2010/main" val="3828858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 Title, illus, lilla">
    <p:bg>
      <p:bgPr>
        <a:solidFill>
          <a:schemeClr val="accent4"/>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5990979" cy="1163395"/>
          </a:xfrm>
          <a:prstGeom prst="rect">
            <a:avLst/>
          </a:prstGeom>
        </p:spPr>
        <p:txBody>
          <a:bodyPr wrap="square" lIns="0" tIns="0" rIns="0" bIns="0" anchor="t" anchorCtr="0">
            <a:noAutofit/>
          </a:bodyPr>
          <a:lstStyle>
            <a:lvl1pP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4011566"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pic>
        <p:nvPicPr>
          <p:cNvPr id="7" name="Picture 6">
            <a:extLst>
              <a:ext uri="{FF2B5EF4-FFF2-40B4-BE49-F238E27FC236}">
                <a16:creationId xmlns:a16="http://schemas.microsoft.com/office/drawing/2014/main" id="{757DE43F-0116-254F-90C5-501A9E836A36}"/>
              </a:ext>
            </a:extLst>
          </p:cNvPr>
          <p:cNvPicPr>
            <a:picLocks noChangeAspect="1"/>
          </p:cNvPicPr>
          <p:nvPr/>
        </p:nvPicPr>
        <p:blipFill>
          <a:blip r:embed="rId2"/>
          <a:stretch>
            <a:fillRect/>
          </a:stretch>
        </p:blipFill>
        <p:spPr>
          <a:xfrm>
            <a:off x="9395187" y="472933"/>
            <a:ext cx="2400573" cy="496290"/>
          </a:xfrm>
          <a:prstGeom prst="rect">
            <a:avLst/>
          </a:prstGeom>
        </p:spPr>
      </p:pic>
      <p:pic>
        <p:nvPicPr>
          <p:cNvPr id="9" name="Picture 8">
            <a:extLst>
              <a:ext uri="{FF2B5EF4-FFF2-40B4-BE49-F238E27FC236}">
                <a16:creationId xmlns:a16="http://schemas.microsoft.com/office/drawing/2014/main" id="{8B81BEA4-BD7C-BF49-80BB-2ED2CFDAD045}"/>
              </a:ext>
            </a:extLst>
          </p:cNvPr>
          <p:cNvPicPr>
            <a:picLocks noChangeAspect="1"/>
          </p:cNvPicPr>
          <p:nvPr/>
        </p:nvPicPr>
        <p:blipFill>
          <a:blip r:embed="rId3"/>
          <a:stretch>
            <a:fillRect/>
          </a:stretch>
        </p:blipFill>
        <p:spPr>
          <a:xfrm>
            <a:off x="5463199" y="177421"/>
            <a:ext cx="6858000" cy="6858000"/>
          </a:xfrm>
          <a:prstGeom prst="rect">
            <a:avLst/>
          </a:prstGeom>
        </p:spPr>
      </p:pic>
    </p:spTree>
    <p:extLst>
      <p:ext uri="{BB962C8B-B14F-4D97-AF65-F5344CB8AC3E}">
        <p14:creationId xmlns:p14="http://schemas.microsoft.com/office/powerpoint/2010/main" val="3670776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Title, bilder, mørkt blå">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6" y="576263"/>
            <a:ext cx="4997948" cy="1163395"/>
          </a:xfrm>
          <a:prstGeom prst="rect">
            <a:avLst/>
          </a:prstGeom>
        </p:spPr>
        <p:txBody>
          <a:bodyPr wrap="square" lIns="0" tIns="0" rIns="0" bIns="0" anchor="t" anchorCtr="0">
            <a:noAutofit/>
          </a:bodyPr>
          <a:lstStyle>
            <a:lvl1pPr>
              <a:defRPr sz="4200">
                <a:solidFill>
                  <a:schemeClr val="bg2"/>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pic>
        <p:nvPicPr>
          <p:cNvPr id="5" name="Picture 4">
            <a:extLst>
              <a:ext uri="{FF2B5EF4-FFF2-40B4-BE49-F238E27FC236}">
                <a16:creationId xmlns:a16="http://schemas.microsoft.com/office/drawing/2014/main" id="{0803261E-551A-234A-B54D-58BF225929AE}"/>
              </a:ext>
            </a:extLst>
          </p:cNvPr>
          <p:cNvPicPr>
            <a:picLocks noChangeAspect="1"/>
          </p:cNvPicPr>
          <p:nvPr/>
        </p:nvPicPr>
        <p:blipFill>
          <a:blip r:embed="rId2"/>
          <a:stretch>
            <a:fillRect/>
          </a:stretch>
        </p:blipFill>
        <p:spPr>
          <a:xfrm>
            <a:off x="306358" y="5982203"/>
            <a:ext cx="2400572" cy="496290"/>
          </a:xfrm>
          <a:prstGeom prst="rect">
            <a:avLst/>
          </a:prstGeom>
        </p:spPr>
      </p:pic>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2730462" cy="1594313"/>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2" name="TextBox 1">
            <a:extLst>
              <a:ext uri="{FF2B5EF4-FFF2-40B4-BE49-F238E27FC236}">
                <a16:creationId xmlns:a16="http://schemas.microsoft.com/office/drawing/2014/main" id="{762EBE1E-35C0-E64D-9D68-C8026E42429A}"/>
              </a:ext>
            </a:extLst>
          </p:cNvPr>
          <p:cNvSpPr txBox="1"/>
          <p:nvPr/>
        </p:nvSpPr>
        <p:spPr>
          <a:xfrm>
            <a:off x="4623379" y="6189404"/>
            <a:ext cx="2363373" cy="184666"/>
          </a:xfrm>
          <a:prstGeom prst="rect">
            <a:avLst/>
          </a:prstGeom>
          <a:noFill/>
        </p:spPr>
        <p:txBody>
          <a:bodyPr wrap="square" lIns="0" tIns="0" rIns="0" bIns="0" rtlCol="0">
            <a:noAutofit/>
          </a:bodyPr>
          <a:lstStyle/>
          <a:p>
            <a:r>
              <a:rPr lang="en-GB" sz="1000" b="0" i="0" dirty="0">
                <a:solidFill>
                  <a:schemeClr val="bg2"/>
                </a:solidFill>
                <a:latin typeface="Barneombudet Light" panose="02010904050502010104" pitchFamily="2" charset="0"/>
              </a:rPr>
              <a:t>b</a:t>
            </a:r>
            <a:r>
              <a:rPr lang="en-NO" sz="1000" b="0" i="0" dirty="0">
                <a:solidFill>
                  <a:schemeClr val="bg2"/>
                </a:solidFill>
                <a:latin typeface="Barneombudet Light" panose="02010904050502010104" pitchFamily="2" charset="0"/>
              </a:rPr>
              <a:t>arneombudet.no</a:t>
            </a:r>
          </a:p>
        </p:txBody>
      </p:sp>
      <p:sp>
        <p:nvSpPr>
          <p:cNvPr id="8" name="Content Placeholder 2">
            <a:extLst>
              <a:ext uri="{FF2B5EF4-FFF2-40B4-BE49-F238E27FC236}">
                <a16:creationId xmlns:a16="http://schemas.microsoft.com/office/drawing/2014/main" id="{A90A9763-9929-C044-9369-7FE443A812B1}"/>
              </a:ext>
            </a:extLst>
          </p:cNvPr>
          <p:cNvSpPr>
            <a:spLocks noGrp="1"/>
          </p:cNvSpPr>
          <p:nvPr>
            <p:ph idx="11"/>
          </p:nvPr>
        </p:nvSpPr>
        <p:spPr>
          <a:xfrm>
            <a:off x="6096000" y="0"/>
            <a:ext cx="6096000" cy="6858000"/>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Tree>
    <p:extLst>
      <p:ext uri="{BB962C8B-B14F-4D97-AF65-F5344CB8AC3E}">
        <p14:creationId xmlns:p14="http://schemas.microsoft.com/office/powerpoint/2010/main" val="2671926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Title, bilder, blå">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5020949" cy="1163395"/>
          </a:xfrm>
          <a:prstGeom prst="rect">
            <a:avLst/>
          </a:prstGeom>
        </p:spPr>
        <p:txBody>
          <a:bodyPr wrap="square" lIns="0" tIns="0" rIns="0" bIns="0" anchor="t" anchorCtr="0">
            <a:noAutofit/>
          </a:bodyPr>
          <a:lstStyle>
            <a:lvl1pPr>
              <a:defRPr sz="4200">
                <a:solidFill>
                  <a:schemeClr val="bg2"/>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2753462" cy="1594313"/>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8" name="Picture 7">
            <a:extLst>
              <a:ext uri="{FF2B5EF4-FFF2-40B4-BE49-F238E27FC236}">
                <a16:creationId xmlns:a16="http://schemas.microsoft.com/office/drawing/2014/main" id="{DCEE5E50-FE33-5246-B847-B2BEDE5D7E79}"/>
              </a:ext>
            </a:extLst>
          </p:cNvPr>
          <p:cNvPicPr>
            <a:picLocks noChangeAspect="1"/>
          </p:cNvPicPr>
          <p:nvPr/>
        </p:nvPicPr>
        <p:blipFill>
          <a:blip r:embed="rId2"/>
          <a:stretch>
            <a:fillRect/>
          </a:stretch>
        </p:blipFill>
        <p:spPr>
          <a:xfrm>
            <a:off x="306358" y="5982203"/>
            <a:ext cx="2400572" cy="496290"/>
          </a:xfrm>
          <a:prstGeom prst="rect">
            <a:avLst/>
          </a:prstGeom>
        </p:spPr>
      </p:pic>
      <p:sp>
        <p:nvSpPr>
          <p:cNvPr id="9" name="TextBox 8">
            <a:extLst>
              <a:ext uri="{FF2B5EF4-FFF2-40B4-BE49-F238E27FC236}">
                <a16:creationId xmlns:a16="http://schemas.microsoft.com/office/drawing/2014/main" id="{78DC189C-7B3D-7447-9283-7F9E69EAC7F6}"/>
              </a:ext>
            </a:extLst>
          </p:cNvPr>
          <p:cNvSpPr txBox="1"/>
          <p:nvPr/>
        </p:nvSpPr>
        <p:spPr>
          <a:xfrm>
            <a:off x="4623380" y="6189404"/>
            <a:ext cx="1135976" cy="184666"/>
          </a:xfrm>
          <a:prstGeom prst="rect">
            <a:avLst/>
          </a:prstGeom>
          <a:noFill/>
        </p:spPr>
        <p:txBody>
          <a:bodyPr wrap="square" lIns="0" tIns="0" rIns="0" bIns="0" rtlCol="0">
            <a:noAutofit/>
          </a:bodyPr>
          <a:lstStyle/>
          <a:p>
            <a:r>
              <a:rPr lang="en-GB" sz="1000" b="0" i="0" dirty="0">
                <a:solidFill>
                  <a:schemeClr val="bg2"/>
                </a:solidFill>
                <a:latin typeface="Barneombudet Light" panose="02010904050502010104" pitchFamily="2" charset="0"/>
              </a:rPr>
              <a:t>b</a:t>
            </a:r>
            <a:r>
              <a:rPr lang="en-NO" sz="1000" b="0" i="0" dirty="0">
                <a:solidFill>
                  <a:schemeClr val="bg2"/>
                </a:solidFill>
                <a:latin typeface="Barneombudet Light" panose="02010904050502010104" pitchFamily="2" charset="0"/>
              </a:rPr>
              <a:t>arneombudet.no</a:t>
            </a:r>
          </a:p>
        </p:txBody>
      </p:sp>
      <p:sp>
        <p:nvSpPr>
          <p:cNvPr id="10" name="Content Placeholder 2">
            <a:extLst>
              <a:ext uri="{FF2B5EF4-FFF2-40B4-BE49-F238E27FC236}">
                <a16:creationId xmlns:a16="http://schemas.microsoft.com/office/drawing/2014/main" id="{39F1A753-9A81-8B44-95CE-11E3E978E79D}"/>
              </a:ext>
            </a:extLst>
          </p:cNvPr>
          <p:cNvSpPr>
            <a:spLocks noGrp="1"/>
          </p:cNvSpPr>
          <p:nvPr>
            <p:ph idx="11"/>
          </p:nvPr>
        </p:nvSpPr>
        <p:spPr>
          <a:xfrm>
            <a:off x="6096000" y="0"/>
            <a:ext cx="6096000" cy="6858000"/>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Tree>
    <p:extLst>
      <p:ext uri="{BB962C8B-B14F-4D97-AF65-F5344CB8AC3E}">
        <p14:creationId xmlns:p14="http://schemas.microsoft.com/office/powerpoint/2010/main" val="150356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Logo, blå">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84307E-D053-E144-B6A9-42704EF8B96B}"/>
              </a:ext>
            </a:extLst>
          </p:cNvPr>
          <p:cNvPicPr>
            <a:picLocks noChangeAspect="1"/>
          </p:cNvPicPr>
          <p:nvPr/>
        </p:nvPicPr>
        <p:blipFill>
          <a:blip r:embed="rId2"/>
          <a:stretch>
            <a:fillRect/>
          </a:stretch>
        </p:blipFill>
        <p:spPr>
          <a:xfrm>
            <a:off x="3353114" y="2744866"/>
            <a:ext cx="5565804" cy="1150664"/>
          </a:xfrm>
          <a:prstGeom prst="rect">
            <a:avLst/>
          </a:prstGeom>
        </p:spPr>
      </p:pic>
    </p:spTree>
    <p:extLst>
      <p:ext uri="{BB962C8B-B14F-4D97-AF65-F5344CB8AC3E}">
        <p14:creationId xmlns:p14="http://schemas.microsoft.com/office/powerpoint/2010/main" val="3359601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 Title, bilder, rosa">
    <p:bg>
      <p:bgPr>
        <a:solidFill>
          <a:schemeClr val="accent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6" y="576263"/>
            <a:ext cx="5065710" cy="1163395"/>
          </a:xfrm>
          <a:prstGeom prst="rect">
            <a:avLst/>
          </a:prstGeom>
        </p:spPr>
        <p:txBody>
          <a:bodyPr wrap="square" lIns="0" tIns="0" rIns="0" bIns="0" anchor="t" anchorCtr="0">
            <a:noAutofit/>
          </a:bodyPr>
          <a:lstStyle>
            <a:lvl1pP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279822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7" name="Picture 6">
            <a:extLst>
              <a:ext uri="{FF2B5EF4-FFF2-40B4-BE49-F238E27FC236}">
                <a16:creationId xmlns:a16="http://schemas.microsoft.com/office/drawing/2014/main" id="{757DE43F-0116-254F-90C5-501A9E836A36}"/>
              </a:ext>
            </a:extLst>
          </p:cNvPr>
          <p:cNvPicPr>
            <a:picLocks noChangeAspect="1"/>
          </p:cNvPicPr>
          <p:nvPr/>
        </p:nvPicPr>
        <p:blipFill>
          <a:blip r:embed="rId2"/>
          <a:stretch>
            <a:fillRect/>
          </a:stretch>
        </p:blipFill>
        <p:spPr>
          <a:xfrm>
            <a:off x="306357" y="5982203"/>
            <a:ext cx="2400573" cy="496290"/>
          </a:xfrm>
          <a:prstGeom prst="rect">
            <a:avLst/>
          </a:prstGeom>
        </p:spPr>
      </p:pic>
      <p:sp>
        <p:nvSpPr>
          <p:cNvPr id="10" name="TextBox 9">
            <a:extLst>
              <a:ext uri="{FF2B5EF4-FFF2-40B4-BE49-F238E27FC236}">
                <a16:creationId xmlns:a16="http://schemas.microsoft.com/office/drawing/2014/main" id="{0D644EDF-345F-6B4D-9A6B-8BCA5BA3C397}"/>
              </a:ext>
            </a:extLst>
          </p:cNvPr>
          <p:cNvSpPr txBox="1"/>
          <p:nvPr/>
        </p:nvSpPr>
        <p:spPr>
          <a:xfrm>
            <a:off x="4623380" y="6189404"/>
            <a:ext cx="1279278"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sp>
        <p:nvSpPr>
          <p:cNvPr id="9" name="Content Placeholder 2">
            <a:extLst>
              <a:ext uri="{FF2B5EF4-FFF2-40B4-BE49-F238E27FC236}">
                <a16:creationId xmlns:a16="http://schemas.microsoft.com/office/drawing/2014/main" id="{BA43F3A4-16F7-6B46-AE81-84874961B780}"/>
              </a:ext>
            </a:extLst>
          </p:cNvPr>
          <p:cNvSpPr>
            <a:spLocks noGrp="1"/>
          </p:cNvSpPr>
          <p:nvPr>
            <p:ph idx="11"/>
          </p:nvPr>
        </p:nvSpPr>
        <p:spPr>
          <a:xfrm>
            <a:off x="6096000" y="0"/>
            <a:ext cx="6096000" cy="6858000"/>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Tree>
    <p:extLst>
      <p:ext uri="{BB962C8B-B14F-4D97-AF65-F5344CB8AC3E}">
        <p14:creationId xmlns:p14="http://schemas.microsoft.com/office/powerpoint/2010/main" val="2085163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Title, bilder, gull">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6" y="576263"/>
            <a:ext cx="5033738" cy="1163395"/>
          </a:xfrm>
          <a:prstGeom prst="rect">
            <a:avLst/>
          </a:prstGeom>
        </p:spPr>
        <p:txBody>
          <a:bodyPr wrap="square" lIns="0" tIns="0" rIns="0" bIns="0" anchor="t" anchorCtr="0">
            <a:noAutofit/>
          </a:bodyPr>
          <a:lstStyle>
            <a:lvl1pP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2766252"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8" name="Picture 7">
            <a:extLst>
              <a:ext uri="{FF2B5EF4-FFF2-40B4-BE49-F238E27FC236}">
                <a16:creationId xmlns:a16="http://schemas.microsoft.com/office/drawing/2014/main" id="{4B8DF3AE-84C5-2147-AA07-B2D7E22D20F1}"/>
              </a:ext>
            </a:extLst>
          </p:cNvPr>
          <p:cNvPicPr>
            <a:picLocks noChangeAspect="1"/>
          </p:cNvPicPr>
          <p:nvPr/>
        </p:nvPicPr>
        <p:blipFill>
          <a:blip r:embed="rId2"/>
          <a:stretch>
            <a:fillRect/>
          </a:stretch>
        </p:blipFill>
        <p:spPr>
          <a:xfrm>
            <a:off x="306357" y="5982203"/>
            <a:ext cx="2400573" cy="496290"/>
          </a:xfrm>
          <a:prstGeom prst="rect">
            <a:avLst/>
          </a:prstGeom>
        </p:spPr>
      </p:pic>
      <p:sp>
        <p:nvSpPr>
          <p:cNvPr id="10" name="TextBox 9">
            <a:extLst>
              <a:ext uri="{FF2B5EF4-FFF2-40B4-BE49-F238E27FC236}">
                <a16:creationId xmlns:a16="http://schemas.microsoft.com/office/drawing/2014/main" id="{22B6A912-6F87-824B-91A5-AA0CDC2B9FF1}"/>
              </a:ext>
            </a:extLst>
          </p:cNvPr>
          <p:cNvSpPr txBox="1"/>
          <p:nvPr/>
        </p:nvSpPr>
        <p:spPr>
          <a:xfrm>
            <a:off x="4623380" y="6189404"/>
            <a:ext cx="1279278"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sp>
        <p:nvSpPr>
          <p:cNvPr id="11" name="Content Placeholder 2">
            <a:extLst>
              <a:ext uri="{FF2B5EF4-FFF2-40B4-BE49-F238E27FC236}">
                <a16:creationId xmlns:a16="http://schemas.microsoft.com/office/drawing/2014/main" id="{6B8C52ED-3D92-1D43-8051-9BB81B380BE5}"/>
              </a:ext>
            </a:extLst>
          </p:cNvPr>
          <p:cNvSpPr>
            <a:spLocks noGrp="1"/>
          </p:cNvSpPr>
          <p:nvPr>
            <p:ph idx="11"/>
          </p:nvPr>
        </p:nvSpPr>
        <p:spPr>
          <a:xfrm>
            <a:off x="6096000" y="0"/>
            <a:ext cx="6096000" cy="6858000"/>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Tree>
    <p:extLst>
      <p:ext uri="{BB962C8B-B14F-4D97-AF65-F5344CB8AC3E}">
        <p14:creationId xmlns:p14="http://schemas.microsoft.com/office/powerpoint/2010/main" val="2619063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Title, bilder, grønn">
    <p:bg>
      <p:bgPr>
        <a:solidFill>
          <a:schemeClr val="accent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5052921" cy="1163395"/>
          </a:xfrm>
          <a:prstGeom prst="rect">
            <a:avLst/>
          </a:prstGeom>
        </p:spPr>
        <p:txBody>
          <a:bodyPr wrap="square" lIns="0" tIns="0" rIns="0" bIns="0" anchor="t" anchorCtr="0">
            <a:noAutofit/>
          </a:bodyPr>
          <a:lstStyle>
            <a:lvl1pP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278543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8" name="Picture 7">
            <a:extLst>
              <a:ext uri="{FF2B5EF4-FFF2-40B4-BE49-F238E27FC236}">
                <a16:creationId xmlns:a16="http://schemas.microsoft.com/office/drawing/2014/main" id="{045ACB74-53D9-CA4F-AD36-312C04637D32}"/>
              </a:ext>
            </a:extLst>
          </p:cNvPr>
          <p:cNvPicPr>
            <a:picLocks noChangeAspect="1"/>
          </p:cNvPicPr>
          <p:nvPr/>
        </p:nvPicPr>
        <p:blipFill>
          <a:blip r:embed="rId2"/>
          <a:stretch>
            <a:fillRect/>
          </a:stretch>
        </p:blipFill>
        <p:spPr>
          <a:xfrm>
            <a:off x="306357" y="5982203"/>
            <a:ext cx="2400573" cy="496290"/>
          </a:xfrm>
          <a:prstGeom prst="rect">
            <a:avLst/>
          </a:prstGeom>
        </p:spPr>
      </p:pic>
      <p:sp>
        <p:nvSpPr>
          <p:cNvPr id="10" name="TextBox 9">
            <a:extLst>
              <a:ext uri="{FF2B5EF4-FFF2-40B4-BE49-F238E27FC236}">
                <a16:creationId xmlns:a16="http://schemas.microsoft.com/office/drawing/2014/main" id="{98B69997-7335-E949-BE72-98D296B52171}"/>
              </a:ext>
            </a:extLst>
          </p:cNvPr>
          <p:cNvSpPr txBox="1"/>
          <p:nvPr/>
        </p:nvSpPr>
        <p:spPr>
          <a:xfrm>
            <a:off x="4623380" y="6189404"/>
            <a:ext cx="1279278"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sp>
        <p:nvSpPr>
          <p:cNvPr id="11" name="Content Placeholder 2">
            <a:extLst>
              <a:ext uri="{FF2B5EF4-FFF2-40B4-BE49-F238E27FC236}">
                <a16:creationId xmlns:a16="http://schemas.microsoft.com/office/drawing/2014/main" id="{6970FD4E-B218-6146-99F8-AFCB02899735}"/>
              </a:ext>
            </a:extLst>
          </p:cNvPr>
          <p:cNvSpPr>
            <a:spLocks noGrp="1"/>
          </p:cNvSpPr>
          <p:nvPr>
            <p:ph idx="11"/>
          </p:nvPr>
        </p:nvSpPr>
        <p:spPr>
          <a:xfrm>
            <a:off x="6096000" y="0"/>
            <a:ext cx="6096000" cy="6858000"/>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Tree>
    <p:extLst>
      <p:ext uri="{BB962C8B-B14F-4D97-AF65-F5344CB8AC3E}">
        <p14:creationId xmlns:p14="http://schemas.microsoft.com/office/powerpoint/2010/main" val="3048207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Title, bilder, lilla">
    <p:bg>
      <p:bgPr>
        <a:solidFill>
          <a:schemeClr val="accent4"/>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4995371" cy="1163395"/>
          </a:xfrm>
          <a:prstGeom prst="rect">
            <a:avLst/>
          </a:prstGeom>
        </p:spPr>
        <p:txBody>
          <a:bodyPr wrap="square" lIns="0" tIns="0" rIns="0" bIns="0" anchor="t" anchorCtr="0">
            <a:noAutofit/>
          </a:bodyPr>
          <a:lstStyle>
            <a:lvl1pP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272788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8" name="Picture 7">
            <a:extLst>
              <a:ext uri="{FF2B5EF4-FFF2-40B4-BE49-F238E27FC236}">
                <a16:creationId xmlns:a16="http://schemas.microsoft.com/office/drawing/2014/main" id="{1B783DEF-2B31-4A42-B23B-3B5B4D2B3B77}"/>
              </a:ext>
            </a:extLst>
          </p:cNvPr>
          <p:cNvPicPr>
            <a:picLocks noChangeAspect="1"/>
          </p:cNvPicPr>
          <p:nvPr/>
        </p:nvPicPr>
        <p:blipFill>
          <a:blip r:embed="rId2"/>
          <a:stretch>
            <a:fillRect/>
          </a:stretch>
        </p:blipFill>
        <p:spPr>
          <a:xfrm>
            <a:off x="306357" y="5982203"/>
            <a:ext cx="2400573" cy="496290"/>
          </a:xfrm>
          <a:prstGeom prst="rect">
            <a:avLst/>
          </a:prstGeom>
        </p:spPr>
      </p:pic>
      <p:sp>
        <p:nvSpPr>
          <p:cNvPr id="10" name="TextBox 9">
            <a:extLst>
              <a:ext uri="{FF2B5EF4-FFF2-40B4-BE49-F238E27FC236}">
                <a16:creationId xmlns:a16="http://schemas.microsoft.com/office/drawing/2014/main" id="{FEAF6E70-7BEE-464C-B846-59F4392FD852}"/>
              </a:ext>
            </a:extLst>
          </p:cNvPr>
          <p:cNvSpPr txBox="1"/>
          <p:nvPr/>
        </p:nvSpPr>
        <p:spPr>
          <a:xfrm>
            <a:off x="4623380" y="6189404"/>
            <a:ext cx="1279278"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sp>
        <p:nvSpPr>
          <p:cNvPr id="11" name="Content Placeholder 2">
            <a:extLst>
              <a:ext uri="{FF2B5EF4-FFF2-40B4-BE49-F238E27FC236}">
                <a16:creationId xmlns:a16="http://schemas.microsoft.com/office/drawing/2014/main" id="{BA2CF4F6-5F01-9341-BDF1-3BC842916C57}"/>
              </a:ext>
            </a:extLst>
          </p:cNvPr>
          <p:cNvSpPr>
            <a:spLocks noGrp="1"/>
          </p:cNvSpPr>
          <p:nvPr>
            <p:ph idx="11"/>
          </p:nvPr>
        </p:nvSpPr>
        <p:spPr>
          <a:xfrm>
            <a:off x="6096000" y="0"/>
            <a:ext cx="6096000" cy="6858000"/>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Tree>
    <p:extLst>
      <p:ext uri="{BB962C8B-B14F-4D97-AF65-F5344CB8AC3E}">
        <p14:creationId xmlns:p14="http://schemas.microsoft.com/office/powerpoint/2010/main" val="988933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 Tittel sentrert, morke blå">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3100510" y="2777854"/>
            <a:ext cx="5990979" cy="1163395"/>
          </a:xfrm>
          <a:prstGeom prst="rect">
            <a:avLst/>
          </a:prstGeom>
        </p:spPr>
        <p:txBody>
          <a:bodyPr wrap="square" lIns="0" tIns="0" rIns="0" bIns="0" anchor="t" anchorCtr="0">
            <a:noAutofit/>
          </a:bodyPr>
          <a:lstStyle>
            <a:lvl1pPr algn="ctr">
              <a:defRPr sz="4200">
                <a:solidFill>
                  <a:schemeClr val="bg2"/>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4" y="576264"/>
            <a:ext cx="3654853" cy="835848"/>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Undertekst</a:t>
            </a:r>
            <a:endParaRPr lang="en-GB" dirty="0"/>
          </a:p>
        </p:txBody>
      </p:sp>
      <p:pic>
        <p:nvPicPr>
          <p:cNvPr id="5" name="Picture 4">
            <a:extLst>
              <a:ext uri="{FF2B5EF4-FFF2-40B4-BE49-F238E27FC236}">
                <a16:creationId xmlns:a16="http://schemas.microsoft.com/office/drawing/2014/main" id="{0803261E-551A-234A-B54D-58BF225929AE}"/>
              </a:ext>
            </a:extLst>
          </p:cNvPr>
          <p:cNvPicPr>
            <a:picLocks noChangeAspect="1"/>
          </p:cNvPicPr>
          <p:nvPr/>
        </p:nvPicPr>
        <p:blipFill>
          <a:blip r:embed="rId2"/>
          <a:stretch>
            <a:fillRect/>
          </a:stretch>
        </p:blipFill>
        <p:spPr>
          <a:xfrm>
            <a:off x="9395188" y="472933"/>
            <a:ext cx="2400572" cy="496290"/>
          </a:xfrm>
          <a:prstGeom prst="rect">
            <a:avLst/>
          </a:prstGeom>
        </p:spPr>
      </p:pic>
      <p:sp>
        <p:nvSpPr>
          <p:cNvPr id="6" name="Text Placeholder 2">
            <a:extLst>
              <a:ext uri="{FF2B5EF4-FFF2-40B4-BE49-F238E27FC236}">
                <a16:creationId xmlns:a16="http://schemas.microsoft.com/office/drawing/2014/main" id="{A34A669B-B23F-244F-A273-02C66FD42EED}"/>
              </a:ext>
            </a:extLst>
          </p:cNvPr>
          <p:cNvSpPr>
            <a:spLocks noGrp="1"/>
          </p:cNvSpPr>
          <p:nvPr>
            <p:ph type="body" idx="10" hasCustomPrompt="1"/>
          </p:nvPr>
        </p:nvSpPr>
        <p:spPr>
          <a:xfrm>
            <a:off x="9262005" y="6151622"/>
            <a:ext cx="2290054" cy="185518"/>
          </a:xfrm>
          <a:prstGeom prst="rect">
            <a:avLst/>
          </a:prstGeom>
        </p:spPr>
        <p:txBody>
          <a:bodyPr lIns="0" tIns="0" rIns="0" bIns="0">
            <a:noAutofit/>
          </a:bodyPr>
          <a:lstStyle>
            <a:lvl1pPr marL="0" indent="0" algn="r">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Dato</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bg2"/>
                </a:solidFill>
                <a:latin typeface="Barneombudet Light" panose="02010904050502010104" pitchFamily="2" charset="0"/>
              </a:rPr>
              <a:t>b</a:t>
            </a:r>
            <a:r>
              <a:rPr lang="en-NO" sz="1000" b="0" i="0" dirty="0">
                <a:solidFill>
                  <a:schemeClr val="bg2"/>
                </a:solidFill>
                <a:latin typeface="Barneombudet Light" panose="02010904050502010104" pitchFamily="2" charset="0"/>
              </a:rPr>
              <a:t>arneombudet.no</a:t>
            </a:r>
          </a:p>
        </p:txBody>
      </p:sp>
    </p:spTree>
    <p:extLst>
      <p:ext uri="{BB962C8B-B14F-4D97-AF65-F5344CB8AC3E}">
        <p14:creationId xmlns:p14="http://schemas.microsoft.com/office/powerpoint/2010/main" val="249900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 Tittel sentrert, blå">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3100510" y="2777854"/>
            <a:ext cx="5990979" cy="1163395"/>
          </a:xfrm>
          <a:prstGeom prst="rect">
            <a:avLst/>
          </a:prstGeom>
        </p:spPr>
        <p:txBody>
          <a:bodyPr wrap="square" lIns="0" tIns="0" rIns="0" bIns="0" anchor="t" anchorCtr="0">
            <a:noAutofit/>
          </a:bodyPr>
          <a:lstStyle>
            <a:lvl1pPr algn="ctr">
              <a:defRPr sz="4200">
                <a:solidFill>
                  <a:schemeClr val="bg2"/>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4" y="576264"/>
            <a:ext cx="3654853" cy="835848"/>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Undertekst</a:t>
            </a:r>
            <a:endParaRPr lang="en-GB" dirty="0"/>
          </a:p>
        </p:txBody>
      </p:sp>
      <p:pic>
        <p:nvPicPr>
          <p:cNvPr id="5" name="Picture 4">
            <a:extLst>
              <a:ext uri="{FF2B5EF4-FFF2-40B4-BE49-F238E27FC236}">
                <a16:creationId xmlns:a16="http://schemas.microsoft.com/office/drawing/2014/main" id="{0803261E-551A-234A-B54D-58BF225929AE}"/>
              </a:ext>
            </a:extLst>
          </p:cNvPr>
          <p:cNvPicPr>
            <a:picLocks noChangeAspect="1"/>
          </p:cNvPicPr>
          <p:nvPr/>
        </p:nvPicPr>
        <p:blipFill>
          <a:blip r:embed="rId2"/>
          <a:stretch>
            <a:fillRect/>
          </a:stretch>
        </p:blipFill>
        <p:spPr>
          <a:xfrm>
            <a:off x="9395188" y="472933"/>
            <a:ext cx="2400572" cy="496290"/>
          </a:xfrm>
          <a:prstGeom prst="rect">
            <a:avLst/>
          </a:prstGeom>
        </p:spPr>
      </p:pic>
      <p:sp>
        <p:nvSpPr>
          <p:cNvPr id="6" name="Text Placeholder 2">
            <a:extLst>
              <a:ext uri="{FF2B5EF4-FFF2-40B4-BE49-F238E27FC236}">
                <a16:creationId xmlns:a16="http://schemas.microsoft.com/office/drawing/2014/main" id="{A34A669B-B23F-244F-A273-02C66FD42EED}"/>
              </a:ext>
            </a:extLst>
          </p:cNvPr>
          <p:cNvSpPr>
            <a:spLocks noGrp="1"/>
          </p:cNvSpPr>
          <p:nvPr>
            <p:ph type="body" idx="10" hasCustomPrompt="1"/>
          </p:nvPr>
        </p:nvSpPr>
        <p:spPr>
          <a:xfrm>
            <a:off x="9262005" y="6151622"/>
            <a:ext cx="2290054" cy="185518"/>
          </a:xfrm>
          <a:prstGeom prst="rect">
            <a:avLst/>
          </a:prstGeom>
        </p:spPr>
        <p:txBody>
          <a:bodyPr lIns="0" tIns="0" rIns="0" bIns="0">
            <a:noAutofit/>
          </a:bodyPr>
          <a:lstStyle>
            <a:lvl1pPr marL="0" indent="0" algn="r">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Dato</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bg2"/>
                </a:solidFill>
                <a:latin typeface="Barneombudet Light" panose="02010904050502010104" pitchFamily="2" charset="0"/>
              </a:rPr>
              <a:t>b</a:t>
            </a:r>
            <a:r>
              <a:rPr lang="en-NO" sz="1000" b="0" i="0" dirty="0">
                <a:solidFill>
                  <a:schemeClr val="bg2"/>
                </a:solidFill>
                <a:latin typeface="Barneombudet Light" panose="02010904050502010104" pitchFamily="2" charset="0"/>
              </a:rPr>
              <a:t>arneombudet.no</a:t>
            </a:r>
          </a:p>
        </p:txBody>
      </p:sp>
    </p:spTree>
    <p:extLst>
      <p:ext uri="{BB962C8B-B14F-4D97-AF65-F5344CB8AC3E}">
        <p14:creationId xmlns:p14="http://schemas.microsoft.com/office/powerpoint/2010/main" val="865900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Tittel sentrert, gull">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3100510" y="2777854"/>
            <a:ext cx="5990979" cy="1163395"/>
          </a:xfrm>
          <a:prstGeom prst="rect">
            <a:avLst/>
          </a:prstGeom>
        </p:spPr>
        <p:txBody>
          <a:bodyPr wrap="square" lIns="0" tIns="0" rIns="0" bIns="0" anchor="t" anchorCtr="0">
            <a:noAutofit/>
          </a:bodyPr>
          <a:lstStyle>
            <a:lvl1pPr algn="ct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4" y="576264"/>
            <a:ext cx="3654853" cy="835848"/>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Undertekst</a:t>
            </a:r>
            <a:endParaRPr lang="en-GB" dirty="0"/>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hasCustomPrompt="1"/>
          </p:nvPr>
        </p:nvSpPr>
        <p:spPr>
          <a:xfrm>
            <a:off x="9262005" y="6151622"/>
            <a:ext cx="2290054" cy="185518"/>
          </a:xfrm>
          <a:prstGeom prst="rect">
            <a:avLst/>
          </a:prstGeom>
        </p:spPr>
        <p:txBody>
          <a:bodyPr lIns="0" tIns="0" rIns="0" bIns="0">
            <a:noAutofit/>
          </a:bodyPr>
          <a:lstStyle>
            <a:lvl1pPr marL="0" indent="0" algn="r">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Dato</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pic>
        <p:nvPicPr>
          <p:cNvPr id="7" name="Picture 6">
            <a:extLst>
              <a:ext uri="{FF2B5EF4-FFF2-40B4-BE49-F238E27FC236}">
                <a16:creationId xmlns:a16="http://schemas.microsoft.com/office/drawing/2014/main" id="{11DE8416-B35F-7841-BA59-914B94B1EC4C}"/>
              </a:ext>
            </a:extLst>
          </p:cNvPr>
          <p:cNvPicPr>
            <a:picLocks noChangeAspect="1"/>
          </p:cNvPicPr>
          <p:nvPr/>
        </p:nvPicPr>
        <p:blipFill>
          <a:blip r:embed="rId2"/>
          <a:stretch>
            <a:fillRect/>
          </a:stretch>
        </p:blipFill>
        <p:spPr>
          <a:xfrm>
            <a:off x="9395187" y="472933"/>
            <a:ext cx="2400573" cy="496290"/>
          </a:xfrm>
          <a:prstGeom prst="rect">
            <a:avLst/>
          </a:prstGeom>
        </p:spPr>
      </p:pic>
    </p:spTree>
    <p:extLst>
      <p:ext uri="{BB962C8B-B14F-4D97-AF65-F5344CB8AC3E}">
        <p14:creationId xmlns:p14="http://schemas.microsoft.com/office/powerpoint/2010/main" val="1674108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Tittel sentrert, grønn">
    <p:bg>
      <p:bgPr>
        <a:solidFill>
          <a:schemeClr val="accent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3100510" y="2777854"/>
            <a:ext cx="5990979" cy="1163395"/>
          </a:xfrm>
          <a:prstGeom prst="rect">
            <a:avLst/>
          </a:prstGeom>
        </p:spPr>
        <p:txBody>
          <a:bodyPr wrap="square" lIns="0" tIns="0" rIns="0" bIns="0" anchor="t" anchorCtr="0">
            <a:noAutofit/>
          </a:bodyPr>
          <a:lstStyle>
            <a:lvl1pPr algn="ct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4" y="576264"/>
            <a:ext cx="3654853" cy="835848"/>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Undertekst</a:t>
            </a:r>
            <a:endParaRPr lang="en-GB" dirty="0"/>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hasCustomPrompt="1"/>
          </p:nvPr>
        </p:nvSpPr>
        <p:spPr>
          <a:xfrm>
            <a:off x="9262005" y="6151622"/>
            <a:ext cx="2290054" cy="185518"/>
          </a:xfrm>
          <a:prstGeom prst="rect">
            <a:avLst/>
          </a:prstGeom>
        </p:spPr>
        <p:txBody>
          <a:bodyPr lIns="0" tIns="0" rIns="0" bIns="0">
            <a:noAutofit/>
          </a:bodyPr>
          <a:lstStyle>
            <a:lvl1pPr marL="0" indent="0" algn="r">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Dato</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pic>
        <p:nvPicPr>
          <p:cNvPr id="7" name="Picture 6">
            <a:extLst>
              <a:ext uri="{FF2B5EF4-FFF2-40B4-BE49-F238E27FC236}">
                <a16:creationId xmlns:a16="http://schemas.microsoft.com/office/drawing/2014/main" id="{11DE8416-B35F-7841-BA59-914B94B1EC4C}"/>
              </a:ext>
            </a:extLst>
          </p:cNvPr>
          <p:cNvPicPr>
            <a:picLocks noChangeAspect="1"/>
          </p:cNvPicPr>
          <p:nvPr/>
        </p:nvPicPr>
        <p:blipFill>
          <a:blip r:embed="rId2"/>
          <a:stretch>
            <a:fillRect/>
          </a:stretch>
        </p:blipFill>
        <p:spPr>
          <a:xfrm>
            <a:off x="9395187" y="472933"/>
            <a:ext cx="2400573" cy="496290"/>
          </a:xfrm>
          <a:prstGeom prst="rect">
            <a:avLst/>
          </a:prstGeom>
        </p:spPr>
      </p:pic>
    </p:spTree>
    <p:extLst>
      <p:ext uri="{BB962C8B-B14F-4D97-AF65-F5344CB8AC3E}">
        <p14:creationId xmlns:p14="http://schemas.microsoft.com/office/powerpoint/2010/main" val="1145790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 Tittel sentrert, lilla">
    <p:bg>
      <p:bgPr>
        <a:solidFill>
          <a:schemeClr val="accent4"/>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3100510" y="2777854"/>
            <a:ext cx="5990979" cy="1163395"/>
          </a:xfrm>
          <a:prstGeom prst="rect">
            <a:avLst/>
          </a:prstGeom>
        </p:spPr>
        <p:txBody>
          <a:bodyPr wrap="square" lIns="0" tIns="0" rIns="0" bIns="0" anchor="t" anchorCtr="0">
            <a:noAutofit/>
          </a:bodyPr>
          <a:lstStyle>
            <a:lvl1pPr algn="ct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4" y="576264"/>
            <a:ext cx="3654853" cy="835848"/>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Undertekst</a:t>
            </a:r>
            <a:endParaRPr lang="en-GB" dirty="0"/>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hasCustomPrompt="1"/>
          </p:nvPr>
        </p:nvSpPr>
        <p:spPr>
          <a:xfrm>
            <a:off x="9262005" y="6151622"/>
            <a:ext cx="2290054" cy="185518"/>
          </a:xfrm>
          <a:prstGeom prst="rect">
            <a:avLst/>
          </a:prstGeom>
        </p:spPr>
        <p:txBody>
          <a:bodyPr lIns="0" tIns="0" rIns="0" bIns="0">
            <a:noAutofit/>
          </a:bodyPr>
          <a:lstStyle>
            <a:lvl1pPr marL="0" indent="0" algn="r">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Dato</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pic>
        <p:nvPicPr>
          <p:cNvPr id="7" name="Picture 6">
            <a:extLst>
              <a:ext uri="{FF2B5EF4-FFF2-40B4-BE49-F238E27FC236}">
                <a16:creationId xmlns:a16="http://schemas.microsoft.com/office/drawing/2014/main" id="{11DE8416-B35F-7841-BA59-914B94B1EC4C}"/>
              </a:ext>
            </a:extLst>
          </p:cNvPr>
          <p:cNvPicPr>
            <a:picLocks noChangeAspect="1"/>
          </p:cNvPicPr>
          <p:nvPr/>
        </p:nvPicPr>
        <p:blipFill>
          <a:blip r:embed="rId2"/>
          <a:stretch>
            <a:fillRect/>
          </a:stretch>
        </p:blipFill>
        <p:spPr>
          <a:xfrm>
            <a:off x="9395187" y="472933"/>
            <a:ext cx="2400573" cy="496290"/>
          </a:xfrm>
          <a:prstGeom prst="rect">
            <a:avLst/>
          </a:prstGeom>
        </p:spPr>
      </p:pic>
    </p:spTree>
    <p:extLst>
      <p:ext uri="{BB962C8B-B14F-4D97-AF65-F5344CB8AC3E}">
        <p14:creationId xmlns:p14="http://schemas.microsoft.com/office/powerpoint/2010/main" val="1691342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 Tittel sentrert, rosa">
    <p:bg>
      <p:bgPr>
        <a:solidFill>
          <a:schemeClr val="accent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3100510" y="2777854"/>
            <a:ext cx="5990979" cy="1163395"/>
          </a:xfrm>
          <a:prstGeom prst="rect">
            <a:avLst/>
          </a:prstGeom>
        </p:spPr>
        <p:txBody>
          <a:bodyPr wrap="square" lIns="0" tIns="0" rIns="0" bIns="0" anchor="t" anchorCtr="0">
            <a:noAutofit/>
          </a:bodyPr>
          <a:lstStyle>
            <a:lvl1pPr algn="ct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4" y="576264"/>
            <a:ext cx="3654853" cy="835848"/>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Undertekst</a:t>
            </a:r>
            <a:endParaRPr lang="en-GB" dirty="0"/>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hasCustomPrompt="1"/>
          </p:nvPr>
        </p:nvSpPr>
        <p:spPr>
          <a:xfrm>
            <a:off x="9262005" y="6151622"/>
            <a:ext cx="2290054" cy="185518"/>
          </a:xfrm>
          <a:prstGeom prst="rect">
            <a:avLst/>
          </a:prstGeom>
        </p:spPr>
        <p:txBody>
          <a:bodyPr lIns="0" tIns="0" rIns="0" bIns="0">
            <a:noAutofit/>
          </a:bodyPr>
          <a:lstStyle>
            <a:lvl1pPr marL="0" indent="0" algn="r">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Dato</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pic>
        <p:nvPicPr>
          <p:cNvPr id="7" name="Picture 6">
            <a:extLst>
              <a:ext uri="{FF2B5EF4-FFF2-40B4-BE49-F238E27FC236}">
                <a16:creationId xmlns:a16="http://schemas.microsoft.com/office/drawing/2014/main" id="{11DE8416-B35F-7841-BA59-914B94B1EC4C}"/>
              </a:ext>
            </a:extLst>
          </p:cNvPr>
          <p:cNvPicPr>
            <a:picLocks noChangeAspect="1"/>
          </p:cNvPicPr>
          <p:nvPr/>
        </p:nvPicPr>
        <p:blipFill>
          <a:blip r:embed="rId2"/>
          <a:stretch>
            <a:fillRect/>
          </a:stretch>
        </p:blipFill>
        <p:spPr>
          <a:xfrm>
            <a:off x="9395187" y="472933"/>
            <a:ext cx="2400573" cy="496290"/>
          </a:xfrm>
          <a:prstGeom prst="rect">
            <a:avLst/>
          </a:prstGeom>
        </p:spPr>
      </p:pic>
    </p:spTree>
    <p:extLst>
      <p:ext uri="{BB962C8B-B14F-4D97-AF65-F5344CB8AC3E}">
        <p14:creationId xmlns:p14="http://schemas.microsoft.com/office/powerpoint/2010/main" val="194201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Logo, rosa">
    <p:bg>
      <p:bgPr>
        <a:solidFill>
          <a:schemeClr val="accent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1E2632-2086-2D45-BFFF-C66E88E84466}"/>
              </a:ext>
            </a:extLst>
          </p:cNvPr>
          <p:cNvPicPr>
            <a:picLocks noChangeAspect="1"/>
          </p:cNvPicPr>
          <p:nvPr/>
        </p:nvPicPr>
        <p:blipFill>
          <a:blip r:embed="rId2"/>
          <a:stretch>
            <a:fillRect/>
          </a:stretch>
        </p:blipFill>
        <p:spPr>
          <a:xfrm>
            <a:off x="3352801" y="2744702"/>
            <a:ext cx="5587219" cy="1155091"/>
          </a:xfrm>
          <a:prstGeom prst="rect">
            <a:avLst/>
          </a:prstGeom>
        </p:spPr>
      </p:pic>
    </p:spTree>
    <p:extLst>
      <p:ext uri="{BB962C8B-B14F-4D97-AF65-F5344CB8AC3E}">
        <p14:creationId xmlns:p14="http://schemas.microsoft.com/office/powerpoint/2010/main" val="3833673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nnhold — Tittel, tekst, illus 1">
    <p:spTree>
      <p:nvGrpSpPr>
        <p:cNvPr id="1" name=""/>
        <p:cNvGrpSpPr/>
        <p:nvPr/>
      </p:nvGrpSpPr>
      <p:grpSpPr>
        <a:xfrm>
          <a:off x="0" y="0"/>
          <a:ext cx="0" cy="0"/>
          <a:chOff x="0" y="0"/>
          <a:chExt cx="0" cy="0"/>
        </a:xfrm>
      </p:grpSpPr>
      <p:sp>
        <p:nvSpPr>
          <p:cNvPr id="2" name="Title 1"/>
          <p:cNvSpPr>
            <a:spLocks noGrp="1"/>
          </p:cNvSpPr>
          <p:nvPr>
            <p:ph type="title"/>
          </p:nvPr>
        </p:nvSpPr>
        <p:spPr>
          <a:xfrm>
            <a:off x="381000" y="448734"/>
            <a:ext cx="4657793"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9" name="Picture 8">
            <a:extLst>
              <a:ext uri="{FF2B5EF4-FFF2-40B4-BE49-F238E27FC236}">
                <a16:creationId xmlns:a16="http://schemas.microsoft.com/office/drawing/2014/main" id="{03239264-65D5-DF47-B637-2C5EF0600957}"/>
              </a:ext>
            </a:extLst>
          </p:cNvPr>
          <p:cNvPicPr>
            <a:picLocks noChangeAspect="1"/>
          </p:cNvPicPr>
          <p:nvPr/>
        </p:nvPicPr>
        <p:blipFill>
          <a:blip r:embed="rId2"/>
          <a:stretch>
            <a:fillRect/>
          </a:stretch>
        </p:blipFill>
        <p:spPr>
          <a:xfrm>
            <a:off x="5038793" y="-125550"/>
            <a:ext cx="6983550" cy="6983550"/>
          </a:xfrm>
          <a:prstGeom prst="rect">
            <a:avLst/>
          </a:prstGeom>
        </p:spPr>
      </p:pic>
      <p:pic>
        <p:nvPicPr>
          <p:cNvPr id="10" name="Picture 9">
            <a:extLst>
              <a:ext uri="{FF2B5EF4-FFF2-40B4-BE49-F238E27FC236}">
                <a16:creationId xmlns:a16="http://schemas.microsoft.com/office/drawing/2014/main" id="{7A54CE93-9D81-E745-BA84-B4AC7EF0C340}"/>
              </a:ext>
            </a:extLst>
          </p:cNvPr>
          <p:cNvPicPr>
            <a:picLocks noChangeAspect="1"/>
          </p:cNvPicPr>
          <p:nvPr/>
        </p:nvPicPr>
        <p:blipFill>
          <a:blip r:embed="rId3"/>
          <a:stretch>
            <a:fillRect/>
          </a:stretch>
        </p:blipFill>
        <p:spPr>
          <a:xfrm>
            <a:off x="10654877" y="6395870"/>
            <a:ext cx="1348445" cy="278775"/>
          </a:xfrm>
          <a:prstGeom prst="rect">
            <a:avLst/>
          </a:prstGeom>
        </p:spPr>
      </p:pic>
      <p:sp>
        <p:nvSpPr>
          <p:cNvPr id="11" name="Content Placeholder 2">
            <a:extLst>
              <a:ext uri="{FF2B5EF4-FFF2-40B4-BE49-F238E27FC236}">
                <a16:creationId xmlns:a16="http://schemas.microsoft.com/office/drawing/2014/main" id="{39C25498-37B1-F24C-BFCC-A158C3596156}"/>
              </a:ext>
            </a:extLst>
          </p:cNvPr>
          <p:cNvSpPr>
            <a:spLocks noGrp="1"/>
          </p:cNvSpPr>
          <p:nvPr>
            <p:ph idx="1"/>
          </p:nvPr>
        </p:nvSpPr>
        <p:spPr>
          <a:xfrm>
            <a:off x="381000" y="1365228"/>
            <a:ext cx="4657793"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3020652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nhold — Tittel, tekst, illus 2">
    <p:spTree>
      <p:nvGrpSpPr>
        <p:cNvPr id="1" name=""/>
        <p:cNvGrpSpPr/>
        <p:nvPr/>
      </p:nvGrpSpPr>
      <p:grpSpPr>
        <a:xfrm>
          <a:off x="0" y="0"/>
          <a:ext cx="0" cy="0"/>
          <a:chOff x="0" y="0"/>
          <a:chExt cx="0" cy="0"/>
        </a:xfrm>
      </p:grpSpPr>
      <p:sp>
        <p:nvSpPr>
          <p:cNvPr id="2" name="Title 1"/>
          <p:cNvSpPr>
            <a:spLocks noGrp="1"/>
          </p:cNvSpPr>
          <p:nvPr>
            <p:ph type="title"/>
          </p:nvPr>
        </p:nvSpPr>
        <p:spPr>
          <a:xfrm>
            <a:off x="381000" y="448734"/>
            <a:ext cx="4638608"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5" name="Picture 4">
            <a:extLst>
              <a:ext uri="{FF2B5EF4-FFF2-40B4-BE49-F238E27FC236}">
                <a16:creationId xmlns:a16="http://schemas.microsoft.com/office/drawing/2014/main" id="{9CC9DC55-BF73-B94A-A968-66F68DA54927}"/>
              </a:ext>
            </a:extLst>
          </p:cNvPr>
          <p:cNvPicPr>
            <a:picLocks noChangeAspect="1"/>
          </p:cNvPicPr>
          <p:nvPr/>
        </p:nvPicPr>
        <p:blipFill>
          <a:blip r:embed="rId2"/>
          <a:stretch>
            <a:fillRect/>
          </a:stretch>
        </p:blipFill>
        <p:spPr>
          <a:xfrm>
            <a:off x="5640398" y="63427"/>
            <a:ext cx="6426552" cy="6426552"/>
          </a:xfrm>
          <a:prstGeom prst="rect">
            <a:avLst/>
          </a:prstGeom>
        </p:spPr>
      </p:pic>
      <p:pic>
        <p:nvPicPr>
          <p:cNvPr id="10" name="Picture 9">
            <a:extLst>
              <a:ext uri="{FF2B5EF4-FFF2-40B4-BE49-F238E27FC236}">
                <a16:creationId xmlns:a16="http://schemas.microsoft.com/office/drawing/2014/main" id="{1F4EEEED-5902-CB4F-A39B-8356CA144298}"/>
              </a:ext>
            </a:extLst>
          </p:cNvPr>
          <p:cNvPicPr>
            <a:picLocks noChangeAspect="1"/>
          </p:cNvPicPr>
          <p:nvPr/>
        </p:nvPicPr>
        <p:blipFill>
          <a:blip r:embed="rId3"/>
          <a:stretch>
            <a:fillRect/>
          </a:stretch>
        </p:blipFill>
        <p:spPr>
          <a:xfrm>
            <a:off x="10654877" y="6395870"/>
            <a:ext cx="1348445" cy="278775"/>
          </a:xfrm>
          <a:prstGeom prst="rect">
            <a:avLst/>
          </a:prstGeom>
        </p:spPr>
      </p:pic>
      <p:sp>
        <p:nvSpPr>
          <p:cNvPr id="13" name="Content Placeholder 2">
            <a:extLst>
              <a:ext uri="{FF2B5EF4-FFF2-40B4-BE49-F238E27FC236}">
                <a16:creationId xmlns:a16="http://schemas.microsoft.com/office/drawing/2014/main" id="{BFABD3A6-475F-504B-8385-06ACD55CF010}"/>
              </a:ext>
            </a:extLst>
          </p:cNvPr>
          <p:cNvSpPr>
            <a:spLocks noGrp="1"/>
          </p:cNvSpPr>
          <p:nvPr>
            <p:ph idx="1"/>
          </p:nvPr>
        </p:nvSpPr>
        <p:spPr>
          <a:xfrm>
            <a:off x="381000" y="1365228"/>
            <a:ext cx="4638608"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394456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nnhold — Tittel, tekst, illus 2, V">
    <p:spTree>
      <p:nvGrpSpPr>
        <p:cNvPr id="1" name=""/>
        <p:cNvGrpSpPr/>
        <p:nvPr/>
      </p:nvGrpSpPr>
      <p:grpSpPr>
        <a:xfrm>
          <a:off x="0" y="0"/>
          <a:ext cx="0" cy="0"/>
          <a:chOff x="0" y="0"/>
          <a:chExt cx="0" cy="0"/>
        </a:xfrm>
      </p:grpSpPr>
      <p:sp>
        <p:nvSpPr>
          <p:cNvPr id="2" name="Title 1"/>
          <p:cNvSpPr>
            <a:spLocks noGrp="1"/>
          </p:cNvSpPr>
          <p:nvPr>
            <p:ph type="title"/>
          </p:nvPr>
        </p:nvSpPr>
        <p:spPr>
          <a:xfrm>
            <a:off x="6096000" y="448734"/>
            <a:ext cx="4638608"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5" name="Picture 4">
            <a:extLst>
              <a:ext uri="{FF2B5EF4-FFF2-40B4-BE49-F238E27FC236}">
                <a16:creationId xmlns:a16="http://schemas.microsoft.com/office/drawing/2014/main" id="{9CC9DC55-BF73-B94A-A968-66F68DA54927}"/>
              </a:ext>
            </a:extLst>
          </p:cNvPr>
          <p:cNvPicPr>
            <a:picLocks noChangeAspect="1"/>
          </p:cNvPicPr>
          <p:nvPr/>
        </p:nvPicPr>
        <p:blipFill>
          <a:blip r:embed="rId2"/>
          <a:stretch>
            <a:fillRect/>
          </a:stretch>
        </p:blipFill>
        <p:spPr>
          <a:xfrm>
            <a:off x="-248849" y="63427"/>
            <a:ext cx="6426552" cy="6426552"/>
          </a:xfrm>
          <a:prstGeom prst="rect">
            <a:avLst/>
          </a:prstGeom>
        </p:spPr>
      </p:pic>
      <p:pic>
        <p:nvPicPr>
          <p:cNvPr id="10" name="Picture 9">
            <a:extLst>
              <a:ext uri="{FF2B5EF4-FFF2-40B4-BE49-F238E27FC236}">
                <a16:creationId xmlns:a16="http://schemas.microsoft.com/office/drawing/2014/main" id="{1F4EEEED-5902-CB4F-A39B-8356CA144298}"/>
              </a:ext>
            </a:extLst>
          </p:cNvPr>
          <p:cNvPicPr>
            <a:picLocks noChangeAspect="1"/>
          </p:cNvPicPr>
          <p:nvPr/>
        </p:nvPicPr>
        <p:blipFill>
          <a:blip r:embed="rId3"/>
          <a:stretch>
            <a:fillRect/>
          </a:stretch>
        </p:blipFill>
        <p:spPr>
          <a:xfrm>
            <a:off x="10654877" y="6395870"/>
            <a:ext cx="1348445" cy="278775"/>
          </a:xfrm>
          <a:prstGeom prst="rect">
            <a:avLst/>
          </a:prstGeom>
        </p:spPr>
      </p:pic>
      <p:sp>
        <p:nvSpPr>
          <p:cNvPr id="13" name="Content Placeholder 2">
            <a:extLst>
              <a:ext uri="{FF2B5EF4-FFF2-40B4-BE49-F238E27FC236}">
                <a16:creationId xmlns:a16="http://schemas.microsoft.com/office/drawing/2014/main" id="{BFABD3A6-475F-504B-8385-06ACD55CF010}"/>
              </a:ext>
            </a:extLst>
          </p:cNvPr>
          <p:cNvSpPr>
            <a:spLocks noGrp="1"/>
          </p:cNvSpPr>
          <p:nvPr>
            <p:ph idx="1"/>
          </p:nvPr>
        </p:nvSpPr>
        <p:spPr>
          <a:xfrm>
            <a:off x="6096000" y="1365228"/>
            <a:ext cx="4638608"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30539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nhold — Tittel, tekst, illus 3">
    <p:bg>
      <p:bgPr>
        <a:solidFill>
          <a:srgbClr val="FFF4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48734"/>
            <a:ext cx="5169344"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6" name="Picture 5">
            <a:extLst>
              <a:ext uri="{FF2B5EF4-FFF2-40B4-BE49-F238E27FC236}">
                <a16:creationId xmlns:a16="http://schemas.microsoft.com/office/drawing/2014/main" id="{1A22D0AA-C1AE-364E-8471-F6BD3385C14A}"/>
              </a:ext>
            </a:extLst>
          </p:cNvPr>
          <p:cNvPicPr>
            <a:picLocks noChangeAspect="1"/>
          </p:cNvPicPr>
          <p:nvPr/>
        </p:nvPicPr>
        <p:blipFill>
          <a:blip r:embed="rId2"/>
          <a:stretch>
            <a:fillRect/>
          </a:stretch>
        </p:blipFill>
        <p:spPr>
          <a:xfrm>
            <a:off x="5666569" y="80713"/>
            <a:ext cx="6409266" cy="6409266"/>
          </a:xfrm>
          <a:prstGeom prst="rect">
            <a:avLst/>
          </a:prstGeom>
        </p:spPr>
      </p:pic>
      <p:pic>
        <p:nvPicPr>
          <p:cNvPr id="9" name="Picture 8">
            <a:extLst>
              <a:ext uri="{FF2B5EF4-FFF2-40B4-BE49-F238E27FC236}">
                <a16:creationId xmlns:a16="http://schemas.microsoft.com/office/drawing/2014/main" id="{8A6142C6-06B1-5140-AECD-3533AF2270A2}"/>
              </a:ext>
            </a:extLst>
          </p:cNvPr>
          <p:cNvPicPr>
            <a:picLocks noChangeAspect="1"/>
          </p:cNvPicPr>
          <p:nvPr/>
        </p:nvPicPr>
        <p:blipFill>
          <a:blip r:embed="rId3"/>
          <a:stretch>
            <a:fillRect/>
          </a:stretch>
        </p:blipFill>
        <p:spPr>
          <a:xfrm>
            <a:off x="10654877" y="6395870"/>
            <a:ext cx="1348445" cy="278775"/>
          </a:xfrm>
          <a:prstGeom prst="rect">
            <a:avLst/>
          </a:prstGeom>
        </p:spPr>
      </p:pic>
      <p:sp>
        <p:nvSpPr>
          <p:cNvPr id="12" name="Content Placeholder 2">
            <a:extLst>
              <a:ext uri="{FF2B5EF4-FFF2-40B4-BE49-F238E27FC236}">
                <a16:creationId xmlns:a16="http://schemas.microsoft.com/office/drawing/2014/main" id="{60B7CD5A-FC73-6B47-8A3C-3C9F3708EE40}"/>
              </a:ext>
            </a:extLst>
          </p:cNvPr>
          <p:cNvSpPr>
            <a:spLocks noGrp="1"/>
          </p:cNvSpPr>
          <p:nvPr>
            <p:ph idx="1"/>
          </p:nvPr>
        </p:nvSpPr>
        <p:spPr>
          <a:xfrm>
            <a:off x="381000" y="1365228"/>
            <a:ext cx="5169344"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502467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nhold — Tittel, tekst, illus 3, V">
    <p:bg>
      <p:bgPr>
        <a:solidFill>
          <a:srgbClr val="FFF4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448734"/>
            <a:ext cx="5169344"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6" name="Picture 5">
            <a:extLst>
              <a:ext uri="{FF2B5EF4-FFF2-40B4-BE49-F238E27FC236}">
                <a16:creationId xmlns:a16="http://schemas.microsoft.com/office/drawing/2014/main" id="{1A22D0AA-C1AE-364E-8471-F6BD3385C14A}"/>
              </a:ext>
            </a:extLst>
          </p:cNvPr>
          <p:cNvPicPr>
            <a:picLocks noChangeAspect="1"/>
          </p:cNvPicPr>
          <p:nvPr/>
        </p:nvPicPr>
        <p:blipFill>
          <a:blip r:embed="rId2"/>
          <a:stretch>
            <a:fillRect/>
          </a:stretch>
        </p:blipFill>
        <p:spPr>
          <a:xfrm>
            <a:off x="-472061" y="80713"/>
            <a:ext cx="6409266" cy="6409266"/>
          </a:xfrm>
          <a:prstGeom prst="rect">
            <a:avLst/>
          </a:prstGeom>
        </p:spPr>
      </p:pic>
      <p:pic>
        <p:nvPicPr>
          <p:cNvPr id="9" name="Picture 8">
            <a:extLst>
              <a:ext uri="{FF2B5EF4-FFF2-40B4-BE49-F238E27FC236}">
                <a16:creationId xmlns:a16="http://schemas.microsoft.com/office/drawing/2014/main" id="{8A6142C6-06B1-5140-AECD-3533AF2270A2}"/>
              </a:ext>
            </a:extLst>
          </p:cNvPr>
          <p:cNvPicPr>
            <a:picLocks noChangeAspect="1"/>
          </p:cNvPicPr>
          <p:nvPr/>
        </p:nvPicPr>
        <p:blipFill>
          <a:blip r:embed="rId3"/>
          <a:stretch>
            <a:fillRect/>
          </a:stretch>
        </p:blipFill>
        <p:spPr>
          <a:xfrm>
            <a:off x="10654877" y="6395870"/>
            <a:ext cx="1348445" cy="278775"/>
          </a:xfrm>
          <a:prstGeom prst="rect">
            <a:avLst/>
          </a:prstGeom>
        </p:spPr>
      </p:pic>
      <p:sp>
        <p:nvSpPr>
          <p:cNvPr id="12" name="Content Placeholder 2">
            <a:extLst>
              <a:ext uri="{FF2B5EF4-FFF2-40B4-BE49-F238E27FC236}">
                <a16:creationId xmlns:a16="http://schemas.microsoft.com/office/drawing/2014/main" id="{60B7CD5A-FC73-6B47-8A3C-3C9F3708EE40}"/>
              </a:ext>
            </a:extLst>
          </p:cNvPr>
          <p:cNvSpPr>
            <a:spLocks noGrp="1"/>
          </p:cNvSpPr>
          <p:nvPr>
            <p:ph idx="1"/>
          </p:nvPr>
        </p:nvSpPr>
        <p:spPr>
          <a:xfrm>
            <a:off x="6096000" y="1365228"/>
            <a:ext cx="5169344"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934561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nhold — Tittel, tekst, illus 4">
    <p:bg>
      <p:bgPr>
        <a:solidFill>
          <a:srgbClr val="FFD49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48734"/>
            <a:ext cx="4657793"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9" name="Picture 8">
            <a:extLst>
              <a:ext uri="{FF2B5EF4-FFF2-40B4-BE49-F238E27FC236}">
                <a16:creationId xmlns:a16="http://schemas.microsoft.com/office/drawing/2014/main" id="{03239264-65D5-DF47-B637-2C5EF0600957}"/>
              </a:ext>
            </a:extLst>
          </p:cNvPr>
          <p:cNvPicPr>
            <a:picLocks noChangeAspect="1"/>
          </p:cNvPicPr>
          <p:nvPr/>
        </p:nvPicPr>
        <p:blipFill>
          <a:blip r:embed="rId2"/>
          <a:stretch>
            <a:fillRect/>
          </a:stretch>
        </p:blipFill>
        <p:spPr>
          <a:xfrm>
            <a:off x="5038793" y="-125550"/>
            <a:ext cx="6983550" cy="6983550"/>
          </a:xfrm>
          <a:prstGeom prst="rect">
            <a:avLst/>
          </a:prstGeom>
        </p:spPr>
      </p:pic>
      <p:pic>
        <p:nvPicPr>
          <p:cNvPr id="10" name="Picture 9">
            <a:extLst>
              <a:ext uri="{FF2B5EF4-FFF2-40B4-BE49-F238E27FC236}">
                <a16:creationId xmlns:a16="http://schemas.microsoft.com/office/drawing/2014/main" id="{53498006-AAC7-634F-8618-ED067885DB60}"/>
              </a:ext>
            </a:extLst>
          </p:cNvPr>
          <p:cNvPicPr>
            <a:picLocks noChangeAspect="1"/>
          </p:cNvPicPr>
          <p:nvPr/>
        </p:nvPicPr>
        <p:blipFill>
          <a:blip r:embed="rId3"/>
          <a:stretch>
            <a:fillRect/>
          </a:stretch>
        </p:blipFill>
        <p:spPr>
          <a:xfrm>
            <a:off x="10654877" y="6395870"/>
            <a:ext cx="1348445" cy="278775"/>
          </a:xfrm>
          <a:prstGeom prst="rect">
            <a:avLst/>
          </a:prstGeom>
        </p:spPr>
      </p:pic>
      <p:sp>
        <p:nvSpPr>
          <p:cNvPr id="12" name="Content Placeholder 2">
            <a:extLst>
              <a:ext uri="{FF2B5EF4-FFF2-40B4-BE49-F238E27FC236}">
                <a16:creationId xmlns:a16="http://schemas.microsoft.com/office/drawing/2014/main" id="{BB1E7465-111B-344D-8109-0167321414FC}"/>
              </a:ext>
            </a:extLst>
          </p:cNvPr>
          <p:cNvSpPr>
            <a:spLocks noGrp="1"/>
          </p:cNvSpPr>
          <p:nvPr>
            <p:ph idx="1"/>
          </p:nvPr>
        </p:nvSpPr>
        <p:spPr>
          <a:xfrm>
            <a:off x="381000" y="1365228"/>
            <a:ext cx="4657793"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3347489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nhold — Tittel, tekst, illus 5">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48734"/>
            <a:ext cx="4632214"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5" name="Picture 4">
            <a:extLst>
              <a:ext uri="{FF2B5EF4-FFF2-40B4-BE49-F238E27FC236}">
                <a16:creationId xmlns:a16="http://schemas.microsoft.com/office/drawing/2014/main" id="{9CC9DC55-BF73-B94A-A968-66F68DA54927}"/>
              </a:ext>
            </a:extLst>
          </p:cNvPr>
          <p:cNvPicPr>
            <a:picLocks noChangeAspect="1"/>
          </p:cNvPicPr>
          <p:nvPr/>
        </p:nvPicPr>
        <p:blipFill>
          <a:blip r:embed="rId2"/>
          <a:stretch>
            <a:fillRect/>
          </a:stretch>
        </p:blipFill>
        <p:spPr>
          <a:xfrm>
            <a:off x="5640398" y="63427"/>
            <a:ext cx="6426552" cy="6426552"/>
          </a:xfrm>
          <a:prstGeom prst="rect">
            <a:avLst/>
          </a:prstGeom>
        </p:spPr>
      </p:pic>
      <p:pic>
        <p:nvPicPr>
          <p:cNvPr id="9" name="Picture 8">
            <a:extLst>
              <a:ext uri="{FF2B5EF4-FFF2-40B4-BE49-F238E27FC236}">
                <a16:creationId xmlns:a16="http://schemas.microsoft.com/office/drawing/2014/main" id="{BBF75D6A-AD0C-D742-B4C9-68C6E8932EF2}"/>
              </a:ext>
            </a:extLst>
          </p:cNvPr>
          <p:cNvPicPr>
            <a:picLocks noChangeAspect="1"/>
          </p:cNvPicPr>
          <p:nvPr/>
        </p:nvPicPr>
        <p:blipFill>
          <a:blip r:embed="rId3"/>
          <a:stretch>
            <a:fillRect/>
          </a:stretch>
        </p:blipFill>
        <p:spPr>
          <a:xfrm>
            <a:off x="10654877" y="6395870"/>
            <a:ext cx="1348445" cy="278775"/>
          </a:xfrm>
          <a:prstGeom prst="rect">
            <a:avLst/>
          </a:prstGeom>
        </p:spPr>
      </p:pic>
      <p:sp>
        <p:nvSpPr>
          <p:cNvPr id="11" name="Content Placeholder 2">
            <a:extLst>
              <a:ext uri="{FF2B5EF4-FFF2-40B4-BE49-F238E27FC236}">
                <a16:creationId xmlns:a16="http://schemas.microsoft.com/office/drawing/2014/main" id="{D7F1FF67-8B27-8443-96C2-F8BDB75A26C3}"/>
              </a:ext>
            </a:extLst>
          </p:cNvPr>
          <p:cNvSpPr>
            <a:spLocks noGrp="1"/>
          </p:cNvSpPr>
          <p:nvPr>
            <p:ph idx="1"/>
          </p:nvPr>
        </p:nvSpPr>
        <p:spPr>
          <a:xfrm>
            <a:off x="381000" y="1365228"/>
            <a:ext cx="4632214"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93345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nhold — Tittel, tekst, illus 5, V">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448734"/>
            <a:ext cx="4632214"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5" name="Picture 4">
            <a:extLst>
              <a:ext uri="{FF2B5EF4-FFF2-40B4-BE49-F238E27FC236}">
                <a16:creationId xmlns:a16="http://schemas.microsoft.com/office/drawing/2014/main" id="{9CC9DC55-BF73-B94A-A968-66F68DA54927}"/>
              </a:ext>
            </a:extLst>
          </p:cNvPr>
          <p:cNvPicPr>
            <a:picLocks noChangeAspect="1"/>
          </p:cNvPicPr>
          <p:nvPr/>
        </p:nvPicPr>
        <p:blipFill>
          <a:blip r:embed="rId2"/>
          <a:stretch>
            <a:fillRect/>
          </a:stretch>
        </p:blipFill>
        <p:spPr>
          <a:xfrm>
            <a:off x="-330552" y="63427"/>
            <a:ext cx="6426552" cy="6426552"/>
          </a:xfrm>
          <a:prstGeom prst="rect">
            <a:avLst/>
          </a:prstGeom>
        </p:spPr>
      </p:pic>
      <p:pic>
        <p:nvPicPr>
          <p:cNvPr id="9" name="Picture 8">
            <a:extLst>
              <a:ext uri="{FF2B5EF4-FFF2-40B4-BE49-F238E27FC236}">
                <a16:creationId xmlns:a16="http://schemas.microsoft.com/office/drawing/2014/main" id="{BBF75D6A-AD0C-D742-B4C9-68C6E8932EF2}"/>
              </a:ext>
            </a:extLst>
          </p:cNvPr>
          <p:cNvPicPr>
            <a:picLocks noChangeAspect="1"/>
          </p:cNvPicPr>
          <p:nvPr/>
        </p:nvPicPr>
        <p:blipFill>
          <a:blip r:embed="rId3"/>
          <a:stretch>
            <a:fillRect/>
          </a:stretch>
        </p:blipFill>
        <p:spPr>
          <a:xfrm>
            <a:off x="10654877" y="6395870"/>
            <a:ext cx="1348445" cy="278775"/>
          </a:xfrm>
          <a:prstGeom prst="rect">
            <a:avLst/>
          </a:prstGeom>
        </p:spPr>
      </p:pic>
      <p:sp>
        <p:nvSpPr>
          <p:cNvPr id="11" name="Content Placeholder 2">
            <a:extLst>
              <a:ext uri="{FF2B5EF4-FFF2-40B4-BE49-F238E27FC236}">
                <a16:creationId xmlns:a16="http://schemas.microsoft.com/office/drawing/2014/main" id="{D7F1FF67-8B27-8443-96C2-F8BDB75A26C3}"/>
              </a:ext>
            </a:extLst>
          </p:cNvPr>
          <p:cNvSpPr>
            <a:spLocks noGrp="1"/>
          </p:cNvSpPr>
          <p:nvPr>
            <p:ph idx="1"/>
          </p:nvPr>
        </p:nvSpPr>
        <p:spPr>
          <a:xfrm>
            <a:off x="6096000" y="1365228"/>
            <a:ext cx="4632214"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7132114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nhold — Tittel, tekst, illus 6">
    <p:bg>
      <p:bgPr>
        <a:solidFill>
          <a:srgbClr val="FFD49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48734"/>
            <a:ext cx="4625820"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6" name="Picture 5">
            <a:extLst>
              <a:ext uri="{FF2B5EF4-FFF2-40B4-BE49-F238E27FC236}">
                <a16:creationId xmlns:a16="http://schemas.microsoft.com/office/drawing/2014/main" id="{1A22D0AA-C1AE-364E-8471-F6BD3385C14A}"/>
              </a:ext>
            </a:extLst>
          </p:cNvPr>
          <p:cNvPicPr>
            <a:picLocks noChangeAspect="1"/>
          </p:cNvPicPr>
          <p:nvPr/>
        </p:nvPicPr>
        <p:blipFill>
          <a:blip r:embed="rId2"/>
          <a:stretch>
            <a:fillRect/>
          </a:stretch>
        </p:blipFill>
        <p:spPr>
          <a:xfrm>
            <a:off x="5666569" y="80713"/>
            <a:ext cx="6409266" cy="6409266"/>
          </a:xfrm>
          <a:prstGeom prst="rect">
            <a:avLst/>
          </a:prstGeom>
        </p:spPr>
      </p:pic>
      <p:pic>
        <p:nvPicPr>
          <p:cNvPr id="9" name="Picture 8">
            <a:extLst>
              <a:ext uri="{FF2B5EF4-FFF2-40B4-BE49-F238E27FC236}">
                <a16:creationId xmlns:a16="http://schemas.microsoft.com/office/drawing/2014/main" id="{AAEE2568-8ED4-A84E-9474-03687E9AE6E1}"/>
              </a:ext>
            </a:extLst>
          </p:cNvPr>
          <p:cNvPicPr>
            <a:picLocks noChangeAspect="1"/>
          </p:cNvPicPr>
          <p:nvPr/>
        </p:nvPicPr>
        <p:blipFill>
          <a:blip r:embed="rId3"/>
          <a:stretch>
            <a:fillRect/>
          </a:stretch>
        </p:blipFill>
        <p:spPr>
          <a:xfrm>
            <a:off x="10654877" y="6395870"/>
            <a:ext cx="1348445" cy="278775"/>
          </a:xfrm>
          <a:prstGeom prst="rect">
            <a:avLst/>
          </a:prstGeom>
        </p:spPr>
      </p:pic>
      <p:sp>
        <p:nvSpPr>
          <p:cNvPr id="11" name="Content Placeholder 2">
            <a:extLst>
              <a:ext uri="{FF2B5EF4-FFF2-40B4-BE49-F238E27FC236}">
                <a16:creationId xmlns:a16="http://schemas.microsoft.com/office/drawing/2014/main" id="{3FD63040-EBCF-D249-9783-0BA3204A8E24}"/>
              </a:ext>
            </a:extLst>
          </p:cNvPr>
          <p:cNvSpPr>
            <a:spLocks noGrp="1"/>
          </p:cNvSpPr>
          <p:nvPr>
            <p:ph idx="1"/>
          </p:nvPr>
        </p:nvSpPr>
        <p:spPr>
          <a:xfrm>
            <a:off x="381000" y="1365228"/>
            <a:ext cx="4625820"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8" name="Bilde 7">
            <a:extLst>
              <a:ext uri="{FF2B5EF4-FFF2-40B4-BE49-F238E27FC236}">
                <a16:creationId xmlns:a16="http://schemas.microsoft.com/office/drawing/2014/main" id="{CD1AE4D7-8E74-1D4C-B69F-4526DFBDC6F2}"/>
              </a:ext>
            </a:extLst>
          </p:cNvPr>
          <p:cNvPicPr>
            <a:picLocks noChangeAspect="1"/>
          </p:cNvPicPr>
          <p:nvPr userDrawn="1"/>
        </p:nvPicPr>
        <p:blipFill>
          <a:blip r:embed="rId4"/>
          <a:stretch>
            <a:fillRect/>
          </a:stretch>
        </p:blipFill>
        <p:spPr>
          <a:xfrm>
            <a:off x="9615488" y="6409359"/>
            <a:ext cx="864829" cy="267080"/>
          </a:xfrm>
          <a:prstGeom prst="rect">
            <a:avLst/>
          </a:prstGeom>
        </p:spPr>
      </p:pic>
      <p:pic>
        <p:nvPicPr>
          <p:cNvPr id="10" name="Bilde 9">
            <a:extLst>
              <a:ext uri="{FF2B5EF4-FFF2-40B4-BE49-F238E27FC236}">
                <a16:creationId xmlns:a16="http://schemas.microsoft.com/office/drawing/2014/main" id="{28969BA4-0FA0-3840-8291-E5514C9F5572}"/>
              </a:ext>
            </a:extLst>
          </p:cNvPr>
          <p:cNvPicPr>
            <a:picLocks noChangeAspect="1"/>
          </p:cNvPicPr>
          <p:nvPr userDrawn="1"/>
        </p:nvPicPr>
        <p:blipFill>
          <a:blip r:embed="rId5"/>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711046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nhold — Tittel, tekst, illus 6, V">
    <p:bg>
      <p:bgPr>
        <a:solidFill>
          <a:srgbClr val="FFD49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448734"/>
            <a:ext cx="4625820"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6" name="Picture 5">
            <a:extLst>
              <a:ext uri="{FF2B5EF4-FFF2-40B4-BE49-F238E27FC236}">
                <a16:creationId xmlns:a16="http://schemas.microsoft.com/office/drawing/2014/main" id="{1A22D0AA-C1AE-364E-8471-F6BD3385C14A}"/>
              </a:ext>
            </a:extLst>
          </p:cNvPr>
          <p:cNvPicPr>
            <a:picLocks noChangeAspect="1"/>
          </p:cNvPicPr>
          <p:nvPr/>
        </p:nvPicPr>
        <p:blipFill>
          <a:blip r:embed="rId2"/>
          <a:stretch>
            <a:fillRect/>
          </a:stretch>
        </p:blipFill>
        <p:spPr>
          <a:xfrm>
            <a:off x="-453943" y="80713"/>
            <a:ext cx="6409266" cy="6409266"/>
          </a:xfrm>
          <a:prstGeom prst="rect">
            <a:avLst/>
          </a:prstGeom>
        </p:spPr>
      </p:pic>
      <p:pic>
        <p:nvPicPr>
          <p:cNvPr id="9" name="Picture 8">
            <a:extLst>
              <a:ext uri="{FF2B5EF4-FFF2-40B4-BE49-F238E27FC236}">
                <a16:creationId xmlns:a16="http://schemas.microsoft.com/office/drawing/2014/main" id="{AAEE2568-8ED4-A84E-9474-03687E9AE6E1}"/>
              </a:ext>
            </a:extLst>
          </p:cNvPr>
          <p:cNvPicPr>
            <a:picLocks noChangeAspect="1"/>
          </p:cNvPicPr>
          <p:nvPr/>
        </p:nvPicPr>
        <p:blipFill>
          <a:blip r:embed="rId3"/>
          <a:stretch>
            <a:fillRect/>
          </a:stretch>
        </p:blipFill>
        <p:spPr>
          <a:xfrm>
            <a:off x="10654877" y="6395870"/>
            <a:ext cx="1348445" cy="278775"/>
          </a:xfrm>
          <a:prstGeom prst="rect">
            <a:avLst/>
          </a:prstGeom>
        </p:spPr>
      </p:pic>
      <p:sp>
        <p:nvSpPr>
          <p:cNvPr id="11" name="Content Placeholder 2">
            <a:extLst>
              <a:ext uri="{FF2B5EF4-FFF2-40B4-BE49-F238E27FC236}">
                <a16:creationId xmlns:a16="http://schemas.microsoft.com/office/drawing/2014/main" id="{3FD63040-EBCF-D249-9783-0BA3204A8E24}"/>
              </a:ext>
            </a:extLst>
          </p:cNvPr>
          <p:cNvSpPr>
            <a:spLocks noGrp="1"/>
          </p:cNvSpPr>
          <p:nvPr>
            <p:ph idx="1"/>
          </p:nvPr>
        </p:nvSpPr>
        <p:spPr>
          <a:xfrm>
            <a:off x="6096000" y="1365228"/>
            <a:ext cx="4625820"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8" name="Bilde 7">
            <a:extLst>
              <a:ext uri="{FF2B5EF4-FFF2-40B4-BE49-F238E27FC236}">
                <a16:creationId xmlns:a16="http://schemas.microsoft.com/office/drawing/2014/main" id="{AA39D804-29C8-4A44-B9B4-0073FAC6258E}"/>
              </a:ext>
            </a:extLst>
          </p:cNvPr>
          <p:cNvPicPr>
            <a:picLocks noChangeAspect="1"/>
          </p:cNvPicPr>
          <p:nvPr userDrawn="1"/>
        </p:nvPicPr>
        <p:blipFill>
          <a:blip r:embed="rId4"/>
          <a:stretch>
            <a:fillRect/>
          </a:stretch>
        </p:blipFill>
        <p:spPr>
          <a:xfrm>
            <a:off x="9615488" y="6409359"/>
            <a:ext cx="864829" cy="267080"/>
          </a:xfrm>
          <a:prstGeom prst="rect">
            <a:avLst/>
          </a:prstGeom>
        </p:spPr>
      </p:pic>
      <p:pic>
        <p:nvPicPr>
          <p:cNvPr id="10" name="Bilde 9">
            <a:extLst>
              <a:ext uri="{FF2B5EF4-FFF2-40B4-BE49-F238E27FC236}">
                <a16:creationId xmlns:a16="http://schemas.microsoft.com/office/drawing/2014/main" id="{63AFEBDE-6D9F-C242-9982-0DAB75E5793A}"/>
              </a:ext>
            </a:extLst>
          </p:cNvPr>
          <p:cNvPicPr>
            <a:picLocks noChangeAspect="1"/>
          </p:cNvPicPr>
          <p:nvPr userDrawn="1"/>
        </p:nvPicPr>
        <p:blipFill>
          <a:blip r:embed="rId5"/>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26087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Logo, gull">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4C4608-F93D-664F-AD75-8C880C927208}"/>
              </a:ext>
            </a:extLst>
          </p:cNvPr>
          <p:cNvPicPr>
            <a:picLocks noChangeAspect="1"/>
          </p:cNvPicPr>
          <p:nvPr/>
        </p:nvPicPr>
        <p:blipFill>
          <a:blip r:embed="rId2"/>
          <a:stretch>
            <a:fillRect/>
          </a:stretch>
        </p:blipFill>
        <p:spPr>
          <a:xfrm>
            <a:off x="3352801" y="2744702"/>
            <a:ext cx="5587219" cy="1155091"/>
          </a:xfrm>
          <a:prstGeom prst="rect">
            <a:avLst/>
          </a:prstGeom>
        </p:spPr>
      </p:pic>
    </p:spTree>
    <p:extLst>
      <p:ext uri="{BB962C8B-B14F-4D97-AF65-F5344CB8AC3E}">
        <p14:creationId xmlns:p14="http://schemas.microsoft.com/office/powerpoint/2010/main" val="1924521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nnhold — Tittel, tekst, bilder H">
    <p:spTree>
      <p:nvGrpSpPr>
        <p:cNvPr id="1" name=""/>
        <p:cNvGrpSpPr/>
        <p:nvPr/>
      </p:nvGrpSpPr>
      <p:grpSpPr>
        <a:xfrm>
          <a:off x="0" y="0"/>
          <a:ext cx="0" cy="0"/>
          <a:chOff x="0" y="0"/>
          <a:chExt cx="0" cy="0"/>
        </a:xfrm>
      </p:grpSpPr>
      <p:sp>
        <p:nvSpPr>
          <p:cNvPr id="2" name="Title 1"/>
          <p:cNvSpPr>
            <a:spLocks noGrp="1"/>
          </p:cNvSpPr>
          <p:nvPr>
            <p:ph type="title"/>
          </p:nvPr>
        </p:nvSpPr>
        <p:spPr>
          <a:xfrm>
            <a:off x="381000" y="448734"/>
            <a:ext cx="4632214"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11" name="Picture 10">
            <a:extLst>
              <a:ext uri="{FF2B5EF4-FFF2-40B4-BE49-F238E27FC236}">
                <a16:creationId xmlns:a16="http://schemas.microsoft.com/office/drawing/2014/main" id="{721B6306-5BB6-F840-B320-225EA86A178E}"/>
              </a:ext>
            </a:extLst>
          </p:cNvPr>
          <p:cNvPicPr>
            <a:picLocks noChangeAspect="1"/>
          </p:cNvPicPr>
          <p:nvPr/>
        </p:nvPicPr>
        <p:blipFill>
          <a:blip r:embed="rId2"/>
          <a:stretch>
            <a:fillRect/>
          </a:stretch>
        </p:blipFill>
        <p:spPr>
          <a:xfrm>
            <a:off x="10654877" y="6395870"/>
            <a:ext cx="1348445" cy="278775"/>
          </a:xfrm>
          <a:prstGeom prst="rect">
            <a:avLst/>
          </a:prstGeom>
        </p:spPr>
      </p:pic>
      <p:sp>
        <p:nvSpPr>
          <p:cNvPr id="12" name="Content Placeholder 2">
            <a:extLst>
              <a:ext uri="{FF2B5EF4-FFF2-40B4-BE49-F238E27FC236}">
                <a16:creationId xmlns:a16="http://schemas.microsoft.com/office/drawing/2014/main" id="{96D1468F-1C75-B047-BA54-E8BAB46A2C55}"/>
              </a:ext>
            </a:extLst>
          </p:cNvPr>
          <p:cNvSpPr>
            <a:spLocks noGrp="1"/>
          </p:cNvSpPr>
          <p:nvPr>
            <p:ph idx="1"/>
          </p:nvPr>
        </p:nvSpPr>
        <p:spPr>
          <a:xfrm>
            <a:off x="381000" y="1365228"/>
            <a:ext cx="4632214"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5" name="Content Placeholder 2">
            <a:extLst>
              <a:ext uri="{FF2B5EF4-FFF2-40B4-BE49-F238E27FC236}">
                <a16:creationId xmlns:a16="http://schemas.microsoft.com/office/drawing/2014/main" id="{D3883D70-F1CE-564F-A55C-59F209719FED}"/>
              </a:ext>
            </a:extLst>
          </p:cNvPr>
          <p:cNvSpPr>
            <a:spLocks noGrp="1"/>
          </p:cNvSpPr>
          <p:nvPr>
            <p:ph idx="10"/>
          </p:nvPr>
        </p:nvSpPr>
        <p:spPr>
          <a:xfrm>
            <a:off x="6096000" y="0"/>
            <a:ext cx="6096000" cy="6858000"/>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Tree>
    <p:extLst>
      <p:ext uri="{BB962C8B-B14F-4D97-AF65-F5344CB8AC3E}">
        <p14:creationId xmlns:p14="http://schemas.microsoft.com/office/powerpoint/2010/main" val="3885201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nhold — Tittel, tekst, bilder V">
    <p:spTree>
      <p:nvGrpSpPr>
        <p:cNvPr id="1" name=""/>
        <p:cNvGrpSpPr/>
        <p:nvPr/>
      </p:nvGrpSpPr>
      <p:grpSpPr>
        <a:xfrm>
          <a:off x="0" y="0"/>
          <a:ext cx="0" cy="0"/>
          <a:chOff x="0" y="0"/>
          <a:chExt cx="0" cy="0"/>
        </a:xfrm>
      </p:grpSpPr>
      <p:sp>
        <p:nvSpPr>
          <p:cNvPr id="2" name="Title 1"/>
          <p:cNvSpPr>
            <a:spLocks noGrp="1"/>
          </p:cNvSpPr>
          <p:nvPr>
            <p:ph type="title"/>
          </p:nvPr>
        </p:nvSpPr>
        <p:spPr>
          <a:xfrm>
            <a:off x="6455683" y="448734"/>
            <a:ext cx="4785682"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9" name="Picture 8">
            <a:extLst>
              <a:ext uri="{FF2B5EF4-FFF2-40B4-BE49-F238E27FC236}">
                <a16:creationId xmlns:a16="http://schemas.microsoft.com/office/drawing/2014/main" id="{F2FE40B4-845A-C54F-A3B7-FDF8B83855A7}"/>
              </a:ext>
            </a:extLst>
          </p:cNvPr>
          <p:cNvPicPr>
            <a:picLocks noChangeAspect="1"/>
          </p:cNvPicPr>
          <p:nvPr/>
        </p:nvPicPr>
        <p:blipFill>
          <a:blip r:embed="rId2"/>
          <a:stretch>
            <a:fillRect/>
          </a:stretch>
        </p:blipFill>
        <p:spPr>
          <a:xfrm>
            <a:off x="10654877" y="6395870"/>
            <a:ext cx="1348445" cy="278775"/>
          </a:xfrm>
          <a:prstGeom prst="rect">
            <a:avLst/>
          </a:prstGeom>
        </p:spPr>
      </p:pic>
      <p:sp>
        <p:nvSpPr>
          <p:cNvPr id="13" name="Content Placeholder 2">
            <a:extLst>
              <a:ext uri="{FF2B5EF4-FFF2-40B4-BE49-F238E27FC236}">
                <a16:creationId xmlns:a16="http://schemas.microsoft.com/office/drawing/2014/main" id="{87B4421B-C0F3-4F47-860A-ED7E46B6063B}"/>
              </a:ext>
            </a:extLst>
          </p:cNvPr>
          <p:cNvSpPr>
            <a:spLocks noGrp="1"/>
          </p:cNvSpPr>
          <p:nvPr>
            <p:ph idx="11"/>
          </p:nvPr>
        </p:nvSpPr>
        <p:spPr>
          <a:xfrm>
            <a:off x="-52511" y="0"/>
            <a:ext cx="6096000" cy="6858000"/>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5" name="Content Placeholder 2">
            <a:extLst>
              <a:ext uri="{FF2B5EF4-FFF2-40B4-BE49-F238E27FC236}">
                <a16:creationId xmlns:a16="http://schemas.microsoft.com/office/drawing/2014/main" id="{4C33C9D8-118A-7E45-A0D6-7746FF032571}"/>
              </a:ext>
            </a:extLst>
          </p:cNvPr>
          <p:cNvSpPr>
            <a:spLocks noGrp="1"/>
          </p:cNvSpPr>
          <p:nvPr>
            <p:ph idx="1"/>
          </p:nvPr>
        </p:nvSpPr>
        <p:spPr>
          <a:xfrm>
            <a:off x="6455683" y="1365228"/>
            <a:ext cx="4785682"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8" name="Bilde 7">
            <a:extLst>
              <a:ext uri="{FF2B5EF4-FFF2-40B4-BE49-F238E27FC236}">
                <a16:creationId xmlns:a16="http://schemas.microsoft.com/office/drawing/2014/main" id="{F4F15418-33C1-AE45-89F1-618EF1BE59D4}"/>
              </a:ext>
            </a:extLst>
          </p:cNvPr>
          <p:cNvPicPr>
            <a:picLocks noChangeAspect="1"/>
          </p:cNvPicPr>
          <p:nvPr userDrawn="1"/>
        </p:nvPicPr>
        <p:blipFill>
          <a:blip r:embed="rId3"/>
          <a:stretch>
            <a:fillRect/>
          </a:stretch>
        </p:blipFill>
        <p:spPr>
          <a:xfrm>
            <a:off x="9615488" y="6409359"/>
            <a:ext cx="864829" cy="267080"/>
          </a:xfrm>
          <a:prstGeom prst="rect">
            <a:avLst/>
          </a:prstGeom>
        </p:spPr>
      </p:pic>
      <p:pic>
        <p:nvPicPr>
          <p:cNvPr id="10" name="Bilde 9">
            <a:extLst>
              <a:ext uri="{FF2B5EF4-FFF2-40B4-BE49-F238E27FC236}">
                <a16:creationId xmlns:a16="http://schemas.microsoft.com/office/drawing/2014/main" id="{62757ECE-444C-D44D-AA50-18A530850590}"/>
              </a:ext>
            </a:extLst>
          </p:cNvPr>
          <p:cNvPicPr>
            <a:picLocks noChangeAspect="1"/>
          </p:cNvPicPr>
          <p:nvPr userDrawn="1"/>
        </p:nvPicPr>
        <p:blipFill>
          <a:blip r:embed="rId4"/>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2310521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nnhold — Tittel, tekst, bilder H 2">
    <p:spTree>
      <p:nvGrpSpPr>
        <p:cNvPr id="1" name=""/>
        <p:cNvGrpSpPr/>
        <p:nvPr/>
      </p:nvGrpSpPr>
      <p:grpSpPr>
        <a:xfrm>
          <a:off x="0" y="0"/>
          <a:ext cx="0" cy="0"/>
          <a:chOff x="0" y="0"/>
          <a:chExt cx="0" cy="0"/>
        </a:xfrm>
      </p:grpSpPr>
      <p:sp>
        <p:nvSpPr>
          <p:cNvPr id="2" name="Title 1"/>
          <p:cNvSpPr>
            <a:spLocks noGrp="1"/>
          </p:cNvSpPr>
          <p:nvPr>
            <p:ph type="title"/>
          </p:nvPr>
        </p:nvSpPr>
        <p:spPr>
          <a:xfrm>
            <a:off x="381000" y="448734"/>
            <a:ext cx="4632214"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9" name="Picture 8">
            <a:extLst>
              <a:ext uri="{FF2B5EF4-FFF2-40B4-BE49-F238E27FC236}">
                <a16:creationId xmlns:a16="http://schemas.microsoft.com/office/drawing/2014/main" id="{F2BE8BCF-7260-BD4E-9D2A-A96EFDF6DCC4}"/>
              </a:ext>
            </a:extLst>
          </p:cNvPr>
          <p:cNvPicPr>
            <a:picLocks noChangeAspect="1"/>
          </p:cNvPicPr>
          <p:nvPr/>
        </p:nvPicPr>
        <p:blipFill>
          <a:blip r:embed="rId2"/>
          <a:stretch>
            <a:fillRect/>
          </a:stretch>
        </p:blipFill>
        <p:spPr>
          <a:xfrm>
            <a:off x="10654877" y="6395870"/>
            <a:ext cx="1348445" cy="278775"/>
          </a:xfrm>
          <a:prstGeom prst="rect">
            <a:avLst/>
          </a:prstGeom>
        </p:spPr>
      </p:pic>
      <p:sp>
        <p:nvSpPr>
          <p:cNvPr id="12" name="Content Placeholder 2">
            <a:extLst>
              <a:ext uri="{FF2B5EF4-FFF2-40B4-BE49-F238E27FC236}">
                <a16:creationId xmlns:a16="http://schemas.microsoft.com/office/drawing/2014/main" id="{87424EEC-2BE7-AA42-9520-05FB6BCF798F}"/>
              </a:ext>
            </a:extLst>
          </p:cNvPr>
          <p:cNvSpPr>
            <a:spLocks noGrp="1"/>
          </p:cNvSpPr>
          <p:nvPr>
            <p:ph idx="11"/>
          </p:nvPr>
        </p:nvSpPr>
        <p:spPr>
          <a:xfrm>
            <a:off x="7123367" y="866864"/>
            <a:ext cx="3804672" cy="4996101"/>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5" name="Content Placeholder 2">
            <a:extLst>
              <a:ext uri="{FF2B5EF4-FFF2-40B4-BE49-F238E27FC236}">
                <a16:creationId xmlns:a16="http://schemas.microsoft.com/office/drawing/2014/main" id="{038A4B1C-8252-CA48-80CF-175033223A9F}"/>
              </a:ext>
            </a:extLst>
          </p:cNvPr>
          <p:cNvSpPr>
            <a:spLocks noGrp="1"/>
          </p:cNvSpPr>
          <p:nvPr>
            <p:ph idx="1"/>
          </p:nvPr>
        </p:nvSpPr>
        <p:spPr>
          <a:xfrm>
            <a:off x="381000" y="1365228"/>
            <a:ext cx="4632214"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8" name="Bilde 7">
            <a:extLst>
              <a:ext uri="{FF2B5EF4-FFF2-40B4-BE49-F238E27FC236}">
                <a16:creationId xmlns:a16="http://schemas.microsoft.com/office/drawing/2014/main" id="{2DDCB791-F96C-834B-84F0-4B1ABDB26D57}"/>
              </a:ext>
            </a:extLst>
          </p:cNvPr>
          <p:cNvPicPr>
            <a:picLocks noChangeAspect="1"/>
          </p:cNvPicPr>
          <p:nvPr userDrawn="1"/>
        </p:nvPicPr>
        <p:blipFill>
          <a:blip r:embed="rId3"/>
          <a:stretch>
            <a:fillRect/>
          </a:stretch>
        </p:blipFill>
        <p:spPr>
          <a:xfrm>
            <a:off x="9615488" y="6409359"/>
            <a:ext cx="864829" cy="267080"/>
          </a:xfrm>
          <a:prstGeom prst="rect">
            <a:avLst/>
          </a:prstGeom>
        </p:spPr>
      </p:pic>
      <p:pic>
        <p:nvPicPr>
          <p:cNvPr id="10" name="Bilde 9">
            <a:extLst>
              <a:ext uri="{FF2B5EF4-FFF2-40B4-BE49-F238E27FC236}">
                <a16:creationId xmlns:a16="http://schemas.microsoft.com/office/drawing/2014/main" id="{E99D280E-C753-9E49-A0D7-30A71EF16EA9}"/>
              </a:ext>
            </a:extLst>
          </p:cNvPr>
          <p:cNvPicPr>
            <a:picLocks noChangeAspect="1"/>
          </p:cNvPicPr>
          <p:nvPr userDrawn="1"/>
        </p:nvPicPr>
        <p:blipFill>
          <a:blip r:embed="rId4"/>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1343841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nnhold — Tittel, tekst, bilder H x2">
    <p:spTree>
      <p:nvGrpSpPr>
        <p:cNvPr id="1" name=""/>
        <p:cNvGrpSpPr/>
        <p:nvPr/>
      </p:nvGrpSpPr>
      <p:grpSpPr>
        <a:xfrm>
          <a:off x="0" y="0"/>
          <a:ext cx="0" cy="0"/>
          <a:chOff x="0" y="0"/>
          <a:chExt cx="0" cy="0"/>
        </a:xfrm>
      </p:grpSpPr>
      <p:sp>
        <p:nvSpPr>
          <p:cNvPr id="2" name="Title 1"/>
          <p:cNvSpPr>
            <a:spLocks noGrp="1"/>
          </p:cNvSpPr>
          <p:nvPr>
            <p:ph type="title"/>
          </p:nvPr>
        </p:nvSpPr>
        <p:spPr>
          <a:xfrm>
            <a:off x="381000" y="448734"/>
            <a:ext cx="4645003"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9" name="Picture 8">
            <a:extLst>
              <a:ext uri="{FF2B5EF4-FFF2-40B4-BE49-F238E27FC236}">
                <a16:creationId xmlns:a16="http://schemas.microsoft.com/office/drawing/2014/main" id="{F2BE8BCF-7260-BD4E-9D2A-A96EFDF6DCC4}"/>
              </a:ext>
            </a:extLst>
          </p:cNvPr>
          <p:cNvPicPr>
            <a:picLocks noChangeAspect="1"/>
          </p:cNvPicPr>
          <p:nvPr/>
        </p:nvPicPr>
        <p:blipFill>
          <a:blip r:embed="rId2"/>
          <a:stretch>
            <a:fillRect/>
          </a:stretch>
        </p:blipFill>
        <p:spPr>
          <a:xfrm>
            <a:off x="10654877" y="6395870"/>
            <a:ext cx="1348445" cy="278775"/>
          </a:xfrm>
          <a:prstGeom prst="rect">
            <a:avLst/>
          </a:prstGeom>
        </p:spPr>
      </p:pic>
      <p:sp>
        <p:nvSpPr>
          <p:cNvPr id="12" name="Content Placeholder 2">
            <a:extLst>
              <a:ext uri="{FF2B5EF4-FFF2-40B4-BE49-F238E27FC236}">
                <a16:creationId xmlns:a16="http://schemas.microsoft.com/office/drawing/2014/main" id="{87424EEC-2BE7-AA42-9520-05FB6BCF798F}"/>
              </a:ext>
            </a:extLst>
          </p:cNvPr>
          <p:cNvSpPr>
            <a:spLocks noGrp="1"/>
          </p:cNvSpPr>
          <p:nvPr>
            <p:ph idx="11"/>
          </p:nvPr>
        </p:nvSpPr>
        <p:spPr>
          <a:xfrm>
            <a:off x="6771674" y="393679"/>
            <a:ext cx="2534264" cy="3327866"/>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8" name="Content Placeholder 2">
            <a:extLst>
              <a:ext uri="{FF2B5EF4-FFF2-40B4-BE49-F238E27FC236}">
                <a16:creationId xmlns:a16="http://schemas.microsoft.com/office/drawing/2014/main" id="{E32160C1-D948-D447-AA1C-28AFCA60B073}"/>
              </a:ext>
            </a:extLst>
          </p:cNvPr>
          <p:cNvSpPr>
            <a:spLocks noGrp="1"/>
          </p:cNvSpPr>
          <p:nvPr>
            <p:ph idx="12"/>
          </p:nvPr>
        </p:nvSpPr>
        <p:spPr>
          <a:xfrm>
            <a:off x="7954642" y="2807143"/>
            <a:ext cx="3856358" cy="2997912"/>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0" name="Content Placeholder 2">
            <a:extLst>
              <a:ext uri="{FF2B5EF4-FFF2-40B4-BE49-F238E27FC236}">
                <a16:creationId xmlns:a16="http://schemas.microsoft.com/office/drawing/2014/main" id="{22CBD1D6-4E47-EC41-8021-96999B6313D2}"/>
              </a:ext>
            </a:extLst>
          </p:cNvPr>
          <p:cNvSpPr>
            <a:spLocks noGrp="1"/>
          </p:cNvSpPr>
          <p:nvPr>
            <p:ph idx="1"/>
          </p:nvPr>
        </p:nvSpPr>
        <p:spPr>
          <a:xfrm>
            <a:off x="381000" y="1365228"/>
            <a:ext cx="4645003"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11" name="Bilde 10">
            <a:extLst>
              <a:ext uri="{FF2B5EF4-FFF2-40B4-BE49-F238E27FC236}">
                <a16:creationId xmlns:a16="http://schemas.microsoft.com/office/drawing/2014/main" id="{3C77D670-1FAB-7447-9D53-C79856065971}"/>
              </a:ext>
            </a:extLst>
          </p:cNvPr>
          <p:cNvPicPr>
            <a:picLocks noChangeAspect="1"/>
          </p:cNvPicPr>
          <p:nvPr userDrawn="1"/>
        </p:nvPicPr>
        <p:blipFill>
          <a:blip r:embed="rId3"/>
          <a:stretch>
            <a:fillRect/>
          </a:stretch>
        </p:blipFill>
        <p:spPr>
          <a:xfrm>
            <a:off x="9615488" y="6409359"/>
            <a:ext cx="864829" cy="267080"/>
          </a:xfrm>
          <a:prstGeom prst="rect">
            <a:avLst/>
          </a:prstGeom>
        </p:spPr>
      </p:pic>
      <p:pic>
        <p:nvPicPr>
          <p:cNvPr id="13" name="Bilde 12">
            <a:extLst>
              <a:ext uri="{FF2B5EF4-FFF2-40B4-BE49-F238E27FC236}">
                <a16:creationId xmlns:a16="http://schemas.microsoft.com/office/drawing/2014/main" id="{E0E9704C-18C0-CD4E-AFF9-F6BA0A85FC4E}"/>
              </a:ext>
            </a:extLst>
          </p:cNvPr>
          <p:cNvPicPr>
            <a:picLocks noChangeAspect="1"/>
          </p:cNvPicPr>
          <p:nvPr userDrawn="1"/>
        </p:nvPicPr>
        <p:blipFill>
          <a:blip r:embed="rId4"/>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3288327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nnhold — Tittel, tekst, bilder V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9" name="Picture 8">
            <a:extLst>
              <a:ext uri="{FF2B5EF4-FFF2-40B4-BE49-F238E27FC236}">
                <a16:creationId xmlns:a16="http://schemas.microsoft.com/office/drawing/2014/main" id="{F2BE8BCF-7260-BD4E-9D2A-A96EFDF6DCC4}"/>
              </a:ext>
            </a:extLst>
          </p:cNvPr>
          <p:cNvPicPr>
            <a:picLocks noChangeAspect="1"/>
          </p:cNvPicPr>
          <p:nvPr/>
        </p:nvPicPr>
        <p:blipFill>
          <a:blip r:embed="rId2"/>
          <a:stretch>
            <a:fillRect/>
          </a:stretch>
        </p:blipFill>
        <p:spPr>
          <a:xfrm>
            <a:off x="10654877" y="6395870"/>
            <a:ext cx="1348445" cy="278775"/>
          </a:xfrm>
          <a:prstGeom prst="rect">
            <a:avLst/>
          </a:prstGeom>
        </p:spPr>
      </p:pic>
      <p:sp>
        <p:nvSpPr>
          <p:cNvPr id="8" name="Title 1">
            <a:extLst>
              <a:ext uri="{FF2B5EF4-FFF2-40B4-BE49-F238E27FC236}">
                <a16:creationId xmlns:a16="http://schemas.microsoft.com/office/drawing/2014/main" id="{1060076E-54B1-5B4C-AB5F-BB4E07CD2ABF}"/>
              </a:ext>
            </a:extLst>
          </p:cNvPr>
          <p:cNvSpPr>
            <a:spLocks noGrp="1"/>
          </p:cNvSpPr>
          <p:nvPr>
            <p:ph type="title"/>
          </p:nvPr>
        </p:nvSpPr>
        <p:spPr>
          <a:xfrm>
            <a:off x="6455683" y="448734"/>
            <a:ext cx="5169344"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13" name="Content Placeholder 2">
            <a:extLst>
              <a:ext uri="{FF2B5EF4-FFF2-40B4-BE49-F238E27FC236}">
                <a16:creationId xmlns:a16="http://schemas.microsoft.com/office/drawing/2014/main" id="{D1BFE75D-4B34-F247-BBA2-B80BDDF3CB92}"/>
              </a:ext>
            </a:extLst>
          </p:cNvPr>
          <p:cNvSpPr>
            <a:spLocks noGrp="1"/>
          </p:cNvSpPr>
          <p:nvPr>
            <p:ph idx="11" hasCustomPrompt="1"/>
          </p:nvPr>
        </p:nvSpPr>
        <p:spPr>
          <a:xfrm>
            <a:off x="971949" y="866864"/>
            <a:ext cx="3804672" cy="4996101"/>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en-GB" dirty="0" err="1"/>
              <a:t>Bilder</a:t>
            </a:r>
            <a:endParaRPr lang="en-GB" dirty="0"/>
          </a:p>
        </p:txBody>
      </p:sp>
      <p:sp>
        <p:nvSpPr>
          <p:cNvPr id="14" name="Content Placeholder 2">
            <a:extLst>
              <a:ext uri="{FF2B5EF4-FFF2-40B4-BE49-F238E27FC236}">
                <a16:creationId xmlns:a16="http://schemas.microsoft.com/office/drawing/2014/main" id="{81C87A76-E90D-D942-A3B2-EEA14225BF18}"/>
              </a:ext>
            </a:extLst>
          </p:cNvPr>
          <p:cNvSpPr>
            <a:spLocks noGrp="1"/>
          </p:cNvSpPr>
          <p:nvPr>
            <p:ph idx="1"/>
          </p:nvPr>
        </p:nvSpPr>
        <p:spPr>
          <a:xfrm>
            <a:off x="6455683" y="1365228"/>
            <a:ext cx="4645003"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10" name="Bilde 9">
            <a:extLst>
              <a:ext uri="{FF2B5EF4-FFF2-40B4-BE49-F238E27FC236}">
                <a16:creationId xmlns:a16="http://schemas.microsoft.com/office/drawing/2014/main" id="{31E6B88D-1A73-E741-B11A-315B77111FF6}"/>
              </a:ext>
            </a:extLst>
          </p:cNvPr>
          <p:cNvPicPr>
            <a:picLocks noChangeAspect="1"/>
          </p:cNvPicPr>
          <p:nvPr userDrawn="1"/>
        </p:nvPicPr>
        <p:blipFill>
          <a:blip r:embed="rId3"/>
          <a:stretch>
            <a:fillRect/>
          </a:stretch>
        </p:blipFill>
        <p:spPr>
          <a:xfrm>
            <a:off x="9615488" y="6409359"/>
            <a:ext cx="864829" cy="267080"/>
          </a:xfrm>
          <a:prstGeom prst="rect">
            <a:avLst/>
          </a:prstGeom>
        </p:spPr>
      </p:pic>
      <p:pic>
        <p:nvPicPr>
          <p:cNvPr id="11" name="Bilde 10">
            <a:extLst>
              <a:ext uri="{FF2B5EF4-FFF2-40B4-BE49-F238E27FC236}">
                <a16:creationId xmlns:a16="http://schemas.microsoft.com/office/drawing/2014/main" id="{E83C8997-FA2F-1E41-8A82-A78871642807}"/>
              </a:ext>
            </a:extLst>
          </p:cNvPr>
          <p:cNvPicPr>
            <a:picLocks noChangeAspect="1"/>
          </p:cNvPicPr>
          <p:nvPr userDrawn="1"/>
        </p:nvPicPr>
        <p:blipFill>
          <a:blip r:embed="rId4"/>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4146996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nnhold — Tittel, tekst, bilder V x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9" name="Picture 8">
            <a:extLst>
              <a:ext uri="{FF2B5EF4-FFF2-40B4-BE49-F238E27FC236}">
                <a16:creationId xmlns:a16="http://schemas.microsoft.com/office/drawing/2014/main" id="{F2BE8BCF-7260-BD4E-9D2A-A96EFDF6DCC4}"/>
              </a:ext>
            </a:extLst>
          </p:cNvPr>
          <p:cNvPicPr>
            <a:picLocks noChangeAspect="1"/>
          </p:cNvPicPr>
          <p:nvPr/>
        </p:nvPicPr>
        <p:blipFill>
          <a:blip r:embed="rId2"/>
          <a:stretch>
            <a:fillRect/>
          </a:stretch>
        </p:blipFill>
        <p:spPr>
          <a:xfrm>
            <a:off x="10654877" y="6395870"/>
            <a:ext cx="1348445" cy="278775"/>
          </a:xfrm>
          <a:prstGeom prst="rect">
            <a:avLst/>
          </a:prstGeom>
        </p:spPr>
      </p:pic>
      <p:sp>
        <p:nvSpPr>
          <p:cNvPr id="8" name="Title 1">
            <a:extLst>
              <a:ext uri="{FF2B5EF4-FFF2-40B4-BE49-F238E27FC236}">
                <a16:creationId xmlns:a16="http://schemas.microsoft.com/office/drawing/2014/main" id="{1060076E-54B1-5B4C-AB5F-BB4E07CD2ABF}"/>
              </a:ext>
            </a:extLst>
          </p:cNvPr>
          <p:cNvSpPr>
            <a:spLocks noGrp="1"/>
          </p:cNvSpPr>
          <p:nvPr>
            <p:ph type="title"/>
          </p:nvPr>
        </p:nvSpPr>
        <p:spPr>
          <a:xfrm>
            <a:off x="6455683" y="448734"/>
            <a:ext cx="5169344"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11" name="Content Placeholder 2">
            <a:extLst>
              <a:ext uri="{FF2B5EF4-FFF2-40B4-BE49-F238E27FC236}">
                <a16:creationId xmlns:a16="http://schemas.microsoft.com/office/drawing/2014/main" id="{0DA4E352-ACD3-844A-A64D-80F18CB6A759}"/>
              </a:ext>
            </a:extLst>
          </p:cNvPr>
          <p:cNvSpPr>
            <a:spLocks noGrp="1"/>
          </p:cNvSpPr>
          <p:nvPr>
            <p:ph idx="11"/>
          </p:nvPr>
        </p:nvSpPr>
        <p:spPr>
          <a:xfrm>
            <a:off x="420992" y="448734"/>
            <a:ext cx="2534264" cy="3327866"/>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3" name="Content Placeholder 2">
            <a:extLst>
              <a:ext uri="{FF2B5EF4-FFF2-40B4-BE49-F238E27FC236}">
                <a16:creationId xmlns:a16="http://schemas.microsoft.com/office/drawing/2014/main" id="{67E9D896-C554-1444-A474-3F10D82435BF}"/>
              </a:ext>
            </a:extLst>
          </p:cNvPr>
          <p:cNvSpPr>
            <a:spLocks noGrp="1"/>
          </p:cNvSpPr>
          <p:nvPr>
            <p:ph idx="12"/>
          </p:nvPr>
        </p:nvSpPr>
        <p:spPr>
          <a:xfrm>
            <a:off x="1688124" y="3178560"/>
            <a:ext cx="3856358" cy="2997912"/>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4" name="Content Placeholder 2">
            <a:extLst>
              <a:ext uri="{FF2B5EF4-FFF2-40B4-BE49-F238E27FC236}">
                <a16:creationId xmlns:a16="http://schemas.microsoft.com/office/drawing/2014/main" id="{3448256A-BAB3-CB4B-9F75-EED879DD935B}"/>
              </a:ext>
            </a:extLst>
          </p:cNvPr>
          <p:cNvSpPr>
            <a:spLocks noGrp="1"/>
          </p:cNvSpPr>
          <p:nvPr>
            <p:ph idx="1"/>
          </p:nvPr>
        </p:nvSpPr>
        <p:spPr>
          <a:xfrm>
            <a:off x="6455683" y="1365228"/>
            <a:ext cx="4645003"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10" name="Bilde 9">
            <a:extLst>
              <a:ext uri="{FF2B5EF4-FFF2-40B4-BE49-F238E27FC236}">
                <a16:creationId xmlns:a16="http://schemas.microsoft.com/office/drawing/2014/main" id="{BFF6E7EF-DDBC-2342-B822-1D88AE570295}"/>
              </a:ext>
            </a:extLst>
          </p:cNvPr>
          <p:cNvPicPr>
            <a:picLocks noChangeAspect="1"/>
          </p:cNvPicPr>
          <p:nvPr userDrawn="1"/>
        </p:nvPicPr>
        <p:blipFill>
          <a:blip r:embed="rId3"/>
          <a:stretch>
            <a:fillRect/>
          </a:stretch>
        </p:blipFill>
        <p:spPr>
          <a:xfrm>
            <a:off x="9615488" y="6409359"/>
            <a:ext cx="864829" cy="267080"/>
          </a:xfrm>
          <a:prstGeom prst="rect">
            <a:avLst/>
          </a:prstGeom>
        </p:spPr>
      </p:pic>
      <p:pic>
        <p:nvPicPr>
          <p:cNvPr id="12" name="Bilde 11">
            <a:extLst>
              <a:ext uri="{FF2B5EF4-FFF2-40B4-BE49-F238E27FC236}">
                <a16:creationId xmlns:a16="http://schemas.microsoft.com/office/drawing/2014/main" id="{960A57AC-9A0D-9448-8E3E-9780293603C6}"/>
              </a:ext>
            </a:extLst>
          </p:cNvPr>
          <p:cNvPicPr>
            <a:picLocks noChangeAspect="1"/>
          </p:cNvPicPr>
          <p:nvPr userDrawn="1"/>
        </p:nvPicPr>
        <p:blipFill>
          <a:blip r:embed="rId4"/>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1975870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nhold — Tittel, tekst, bilder H, gul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48734"/>
            <a:ext cx="4645003"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9" name="Picture 8">
            <a:extLst>
              <a:ext uri="{FF2B5EF4-FFF2-40B4-BE49-F238E27FC236}">
                <a16:creationId xmlns:a16="http://schemas.microsoft.com/office/drawing/2014/main" id="{A2411B27-82C9-4A49-A522-3E249E187C8C}"/>
              </a:ext>
            </a:extLst>
          </p:cNvPr>
          <p:cNvPicPr>
            <a:picLocks noChangeAspect="1"/>
          </p:cNvPicPr>
          <p:nvPr/>
        </p:nvPicPr>
        <p:blipFill>
          <a:blip r:embed="rId2"/>
          <a:stretch>
            <a:fillRect/>
          </a:stretch>
        </p:blipFill>
        <p:spPr>
          <a:xfrm>
            <a:off x="10654877" y="6395870"/>
            <a:ext cx="1348445" cy="278775"/>
          </a:xfrm>
          <a:prstGeom prst="rect">
            <a:avLst/>
          </a:prstGeom>
        </p:spPr>
      </p:pic>
      <p:sp>
        <p:nvSpPr>
          <p:cNvPr id="13" name="Content Placeholder 2">
            <a:extLst>
              <a:ext uri="{FF2B5EF4-FFF2-40B4-BE49-F238E27FC236}">
                <a16:creationId xmlns:a16="http://schemas.microsoft.com/office/drawing/2014/main" id="{512A591E-8BD3-4A44-A450-2FD9EC51B26F}"/>
              </a:ext>
            </a:extLst>
          </p:cNvPr>
          <p:cNvSpPr>
            <a:spLocks noGrp="1"/>
          </p:cNvSpPr>
          <p:nvPr>
            <p:ph idx="11"/>
          </p:nvPr>
        </p:nvSpPr>
        <p:spPr>
          <a:xfrm>
            <a:off x="7123367" y="866863"/>
            <a:ext cx="3804672" cy="4996101"/>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4" name="Content Placeholder 2">
            <a:extLst>
              <a:ext uri="{FF2B5EF4-FFF2-40B4-BE49-F238E27FC236}">
                <a16:creationId xmlns:a16="http://schemas.microsoft.com/office/drawing/2014/main" id="{9832D1D1-DC2A-3D4E-86C4-D77BACD0D63A}"/>
              </a:ext>
            </a:extLst>
          </p:cNvPr>
          <p:cNvSpPr>
            <a:spLocks noGrp="1"/>
          </p:cNvSpPr>
          <p:nvPr>
            <p:ph idx="12"/>
          </p:nvPr>
        </p:nvSpPr>
        <p:spPr>
          <a:xfrm>
            <a:off x="381000" y="1365228"/>
            <a:ext cx="4645003"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8" name="Bilde 7">
            <a:extLst>
              <a:ext uri="{FF2B5EF4-FFF2-40B4-BE49-F238E27FC236}">
                <a16:creationId xmlns:a16="http://schemas.microsoft.com/office/drawing/2014/main" id="{A5617E24-49C3-9342-A6A6-A14072743FAA}"/>
              </a:ext>
            </a:extLst>
          </p:cNvPr>
          <p:cNvPicPr>
            <a:picLocks noChangeAspect="1"/>
          </p:cNvPicPr>
          <p:nvPr userDrawn="1"/>
        </p:nvPicPr>
        <p:blipFill>
          <a:blip r:embed="rId3"/>
          <a:stretch>
            <a:fillRect/>
          </a:stretch>
        </p:blipFill>
        <p:spPr>
          <a:xfrm>
            <a:off x="9615488" y="6409359"/>
            <a:ext cx="864829" cy="267080"/>
          </a:xfrm>
          <a:prstGeom prst="rect">
            <a:avLst/>
          </a:prstGeom>
        </p:spPr>
      </p:pic>
      <p:pic>
        <p:nvPicPr>
          <p:cNvPr id="10" name="Bilde 9">
            <a:extLst>
              <a:ext uri="{FF2B5EF4-FFF2-40B4-BE49-F238E27FC236}">
                <a16:creationId xmlns:a16="http://schemas.microsoft.com/office/drawing/2014/main" id="{1FEB8B21-0BC9-4A4E-9F8C-EBCEAA02D72A}"/>
              </a:ext>
            </a:extLst>
          </p:cNvPr>
          <p:cNvPicPr>
            <a:picLocks noChangeAspect="1"/>
          </p:cNvPicPr>
          <p:nvPr userDrawn="1"/>
        </p:nvPicPr>
        <p:blipFill>
          <a:blip r:embed="rId4"/>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607683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Innhold — Tittel, tekst, bilder V, gul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448734"/>
            <a:ext cx="4645003"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9" name="Picture 8">
            <a:extLst>
              <a:ext uri="{FF2B5EF4-FFF2-40B4-BE49-F238E27FC236}">
                <a16:creationId xmlns:a16="http://schemas.microsoft.com/office/drawing/2014/main" id="{A2411B27-82C9-4A49-A522-3E249E187C8C}"/>
              </a:ext>
            </a:extLst>
          </p:cNvPr>
          <p:cNvPicPr>
            <a:picLocks noChangeAspect="1"/>
          </p:cNvPicPr>
          <p:nvPr/>
        </p:nvPicPr>
        <p:blipFill>
          <a:blip r:embed="rId2"/>
          <a:stretch>
            <a:fillRect/>
          </a:stretch>
        </p:blipFill>
        <p:spPr>
          <a:xfrm>
            <a:off x="10654877" y="6395870"/>
            <a:ext cx="1348445" cy="278775"/>
          </a:xfrm>
          <a:prstGeom prst="rect">
            <a:avLst/>
          </a:prstGeom>
        </p:spPr>
      </p:pic>
      <p:sp>
        <p:nvSpPr>
          <p:cNvPr id="13" name="Content Placeholder 2">
            <a:extLst>
              <a:ext uri="{FF2B5EF4-FFF2-40B4-BE49-F238E27FC236}">
                <a16:creationId xmlns:a16="http://schemas.microsoft.com/office/drawing/2014/main" id="{512A591E-8BD3-4A44-A450-2FD9EC51B26F}"/>
              </a:ext>
            </a:extLst>
          </p:cNvPr>
          <p:cNvSpPr>
            <a:spLocks noGrp="1"/>
          </p:cNvSpPr>
          <p:nvPr>
            <p:ph idx="11"/>
          </p:nvPr>
        </p:nvSpPr>
        <p:spPr>
          <a:xfrm>
            <a:off x="779400" y="866863"/>
            <a:ext cx="3804672" cy="4996101"/>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8" name="Content Placeholder 2">
            <a:extLst>
              <a:ext uri="{FF2B5EF4-FFF2-40B4-BE49-F238E27FC236}">
                <a16:creationId xmlns:a16="http://schemas.microsoft.com/office/drawing/2014/main" id="{45171578-A87F-E74E-B4ED-349FB61F5CED}"/>
              </a:ext>
            </a:extLst>
          </p:cNvPr>
          <p:cNvSpPr>
            <a:spLocks noGrp="1"/>
          </p:cNvSpPr>
          <p:nvPr>
            <p:ph idx="12"/>
          </p:nvPr>
        </p:nvSpPr>
        <p:spPr>
          <a:xfrm>
            <a:off x="6096000" y="1365228"/>
            <a:ext cx="4645003"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10" name="Bilde 9">
            <a:extLst>
              <a:ext uri="{FF2B5EF4-FFF2-40B4-BE49-F238E27FC236}">
                <a16:creationId xmlns:a16="http://schemas.microsoft.com/office/drawing/2014/main" id="{A8DD5850-078C-FB42-A57E-ED1E9E832224}"/>
              </a:ext>
            </a:extLst>
          </p:cNvPr>
          <p:cNvPicPr>
            <a:picLocks noChangeAspect="1"/>
          </p:cNvPicPr>
          <p:nvPr userDrawn="1"/>
        </p:nvPicPr>
        <p:blipFill>
          <a:blip r:embed="rId3"/>
          <a:stretch>
            <a:fillRect/>
          </a:stretch>
        </p:blipFill>
        <p:spPr>
          <a:xfrm>
            <a:off x="9615488" y="6409359"/>
            <a:ext cx="864829" cy="267080"/>
          </a:xfrm>
          <a:prstGeom prst="rect">
            <a:avLst/>
          </a:prstGeom>
        </p:spPr>
      </p:pic>
      <p:pic>
        <p:nvPicPr>
          <p:cNvPr id="11" name="Bilde 10">
            <a:extLst>
              <a:ext uri="{FF2B5EF4-FFF2-40B4-BE49-F238E27FC236}">
                <a16:creationId xmlns:a16="http://schemas.microsoft.com/office/drawing/2014/main" id="{64AD8C7C-AB87-D140-A0EE-766478CA390A}"/>
              </a:ext>
            </a:extLst>
          </p:cNvPr>
          <p:cNvPicPr>
            <a:picLocks noChangeAspect="1"/>
          </p:cNvPicPr>
          <p:nvPr userDrawn="1"/>
        </p:nvPicPr>
        <p:blipFill>
          <a:blip r:embed="rId4"/>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310606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nnhold — Tittel, tekst, bilder H, ros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48734"/>
            <a:ext cx="4645003"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8" name="Picture 7">
            <a:extLst>
              <a:ext uri="{FF2B5EF4-FFF2-40B4-BE49-F238E27FC236}">
                <a16:creationId xmlns:a16="http://schemas.microsoft.com/office/drawing/2014/main" id="{BAE56ECA-2DEB-BB4E-9E3D-8BE619B99F3F}"/>
              </a:ext>
            </a:extLst>
          </p:cNvPr>
          <p:cNvPicPr>
            <a:picLocks noChangeAspect="1"/>
          </p:cNvPicPr>
          <p:nvPr/>
        </p:nvPicPr>
        <p:blipFill>
          <a:blip r:embed="rId2"/>
          <a:stretch>
            <a:fillRect/>
          </a:stretch>
        </p:blipFill>
        <p:spPr>
          <a:xfrm>
            <a:off x="10654877" y="6395870"/>
            <a:ext cx="1348445" cy="278775"/>
          </a:xfrm>
          <a:prstGeom prst="rect">
            <a:avLst/>
          </a:prstGeom>
        </p:spPr>
      </p:pic>
      <p:sp>
        <p:nvSpPr>
          <p:cNvPr id="12" name="Content Placeholder 2">
            <a:extLst>
              <a:ext uri="{FF2B5EF4-FFF2-40B4-BE49-F238E27FC236}">
                <a16:creationId xmlns:a16="http://schemas.microsoft.com/office/drawing/2014/main" id="{A01DB972-7E82-7F41-92D8-F862B7E4072F}"/>
              </a:ext>
            </a:extLst>
          </p:cNvPr>
          <p:cNvSpPr>
            <a:spLocks noGrp="1"/>
          </p:cNvSpPr>
          <p:nvPr>
            <p:ph idx="11"/>
          </p:nvPr>
        </p:nvSpPr>
        <p:spPr>
          <a:xfrm>
            <a:off x="7123367" y="866863"/>
            <a:ext cx="3804672" cy="4996101"/>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3" name="Content Placeholder 2">
            <a:extLst>
              <a:ext uri="{FF2B5EF4-FFF2-40B4-BE49-F238E27FC236}">
                <a16:creationId xmlns:a16="http://schemas.microsoft.com/office/drawing/2014/main" id="{6CDF3900-F42E-C945-903C-794A4A986871}"/>
              </a:ext>
            </a:extLst>
          </p:cNvPr>
          <p:cNvSpPr>
            <a:spLocks noGrp="1"/>
          </p:cNvSpPr>
          <p:nvPr>
            <p:ph idx="1"/>
          </p:nvPr>
        </p:nvSpPr>
        <p:spPr>
          <a:xfrm>
            <a:off x="381000" y="1365228"/>
            <a:ext cx="4645003"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9" name="Bilde 8">
            <a:extLst>
              <a:ext uri="{FF2B5EF4-FFF2-40B4-BE49-F238E27FC236}">
                <a16:creationId xmlns:a16="http://schemas.microsoft.com/office/drawing/2014/main" id="{775DC274-BE2D-DF4B-9D7D-0D8C223F53D9}"/>
              </a:ext>
            </a:extLst>
          </p:cNvPr>
          <p:cNvPicPr>
            <a:picLocks noChangeAspect="1"/>
          </p:cNvPicPr>
          <p:nvPr userDrawn="1"/>
        </p:nvPicPr>
        <p:blipFill>
          <a:blip r:embed="rId3"/>
          <a:stretch>
            <a:fillRect/>
          </a:stretch>
        </p:blipFill>
        <p:spPr>
          <a:xfrm>
            <a:off x="9615488" y="6409359"/>
            <a:ext cx="864829" cy="267080"/>
          </a:xfrm>
          <a:prstGeom prst="rect">
            <a:avLst/>
          </a:prstGeom>
        </p:spPr>
      </p:pic>
      <p:pic>
        <p:nvPicPr>
          <p:cNvPr id="10" name="Bilde 9">
            <a:extLst>
              <a:ext uri="{FF2B5EF4-FFF2-40B4-BE49-F238E27FC236}">
                <a16:creationId xmlns:a16="http://schemas.microsoft.com/office/drawing/2014/main" id="{088E1D33-F876-4C47-8724-8B903CB952E6}"/>
              </a:ext>
            </a:extLst>
          </p:cNvPr>
          <p:cNvPicPr>
            <a:picLocks noChangeAspect="1"/>
          </p:cNvPicPr>
          <p:nvPr userDrawn="1"/>
        </p:nvPicPr>
        <p:blipFill>
          <a:blip r:embed="rId4"/>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1917123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Innhold — Tittel, tekst, bilder H, ros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448734"/>
            <a:ext cx="4645003"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8" name="Picture 7">
            <a:extLst>
              <a:ext uri="{FF2B5EF4-FFF2-40B4-BE49-F238E27FC236}">
                <a16:creationId xmlns:a16="http://schemas.microsoft.com/office/drawing/2014/main" id="{BAE56ECA-2DEB-BB4E-9E3D-8BE619B99F3F}"/>
              </a:ext>
            </a:extLst>
          </p:cNvPr>
          <p:cNvPicPr>
            <a:picLocks noChangeAspect="1"/>
          </p:cNvPicPr>
          <p:nvPr/>
        </p:nvPicPr>
        <p:blipFill>
          <a:blip r:embed="rId2"/>
          <a:stretch>
            <a:fillRect/>
          </a:stretch>
        </p:blipFill>
        <p:spPr>
          <a:xfrm>
            <a:off x="10654877" y="6395870"/>
            <a:ext cx="1348445" cy="278775"/>
          </a:xfrm>
          <a:prstGeom prst="rect">
            <a:avLst/>
          </a:prstGeom>
        </p:spPr>
      </p:pic>
      <p:sp>
        <p:nvSpPr>
          <p:cNvPr id="12" name="Content Placeholder 2">
            <a:extLst>
              <a:ext uri="{FF2B5EF4-FFF2-40B4-BE49-F238E27FC236}">
                <a16:creationId xmlns:a16="http://schemas.microsoft.com/office/drawing/2014/main" id="{A01DB972-7E82-7F41-92D8-F862B7E4072F}"/>
              </a:ext>
            </a:extLst>
          </p:cNvPr>
          <p:cNvSpPr>
            <a:spLocks noGrp="1"/>
          </p:cNvSpPr>
          <p:nvPr>
            <p:ph idx="11"/>
          </p:nvPr>
        </p:nvSpPr>
        <p:spPr>
          <a:xfrm>
            <a:off x="779400" y="866863"/>
            <a:ext cx="3804672" cy="4996101"/>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9" name="Content Placeholder 2">
            <a:extLst>
              <a:ext uri="{FF2B5EF4-FFF2-40B4-BE49-F238E27FC236}">
                <a16:creationId xmlns:a16="http://schemas.microsoft.com/office/drawing/2014/main" id="{D1ED5813-076B-3746-900C-C72DBE7CC391}"/>
              </a:ext>
            </a:extLst>
          </p:cNvPr>
          <p:cNvSpPr>
            <a:spLocks noGrp="1"/>
          </p:cNvSpPr>
          <p:nvPr>
            <p:ph idx="12"/>
          </p:nvPr>
        </p:nvSpPr>
        <p:spPr>
          <a:xfrm>
            <a:off x="6096000" y="1365228"/>
            <a:ext cx="4645003" cy="1198277"/>
          </a:xfrm>
          <a:prstGeom prst="rect">
            <a:avLst/>
          </a:prstGeom>
        </p:spPr>
        <p:txBody>
          <a:bodyPr wrap="square" lIns="0" tIns="0" rIns="0" bIns="0">
            <a:spAutoFit/>
          </a:bodyPr>
          <a:lstStyle>
            <a:lvl1pPr marL="0" indent="0">
              <a:buFontTx/>
              <a:buNone/>
              <a:defRPr sz="1500" b="0" i="0">
                <a:latin typeface="Barneombudet Light" panose="02010904050502010104" pitchFamily="2" charset="0"/>
              </a:defRPr>
            </a:lvl1pPr>
            <a:lvl2pPr marL="6350" indent="171450">
              <a:buFont typeface="Arial" panose="020B0604020202020204" pitchFamily="34" charset="0"/>
              <a:buChar char="•"/>
              <a:tabLst/>
              <a:defRPr sz="15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10" name="Bilde 9">
            <a:extLst>
              <a:ext uri="{FF2B5EF4-FFF2-40B4-BE49-F238E27FC236}">
                <a16:creationId xmlns:a16="http://schemas.microsoft.com/office/drawing/2014/main" id="{EB195B14-D67B-4E49-B984-9AC94A43526A}"/>
              </a:ext>
            </a:extLst>
          </p:cNvPr>
          <p:cNvPicPr>
            <a:picLocks noChangeAspect="1"/>
          </p:cNvPicPr>
          <p:nvPr userDrawn="1"/>
        </p:nvPicPr>
        <p:blipFill>
          <a:blip r:embed="rId3"/>
          <a:stretch>
            <a:fillRect/>
          </a:stretch>
        </p:blipFill>
        <p:spPr>
          <a:xfrm>
            <a:off x="9615488" y="6409359"/>
            <a:ext cx="864829" cy="267080"/>
          </a:xfrm>
          <a:prstGeom prst="rect">
            <a:avLst/>
          </a:prstGeom>
        </p:spPr>
      </p:pic>
      <p:pic>
        <p:nvPicPr>
          <p:cNvPr id="11" name="Bilde 10">
            <a:extLst>
              <a:ext uri="{FF2B5EF4-FFF2-40B4-BE49-F238E27FC236}">
                <a16:creationId xmlns:a16="http://schemas.microsoft.com/office/drawing/2014/main" id="{CE906120-A7A6-084F-B406-59D5473D5DF8}"/>
              </a:ext>
            </a:extLst>
          </p:cNvPr>
          <p:cNvPicPr>
            <a:picLocks noChangeAspect="1"/>
          </p:cNvPicPr>
          <p:nvPr userDrawn="1"/>
        </p:nvPicPr>
        <p:blipFill>
          <a:blip r:embed="rId4"/>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114971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Logo, grønn">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0DE750-D47F-A74D-A71C-2F67003C19E2}"/>
              </a:ext>
            </a:extLst>
          </p:cNvPr>
          <p:cNvPicPr>
            <a:picLocks noChangeAspect="1"/>
          </p:cNvPicPr>
          <p:nvPr/>
        </p:nvPicPr>
        <p:blipFill>
          <a:blip r:embed="rId2"/>
          <a:stretch>
            <a:fillRect/>
          </a:stretch>
        </p:blipFill>
        <p:spPr>
          <a:xfrm>
            <a:off x="3352801" y="2744702"/>
            <a:ext cx="5587219" cy="1155091"/>
          </a:xfrm>
          <a:prstGeom prst="rect">
            <a:avLst/>
          </a:prstGeom>
        </p:spPr>
      </p:pic>
    </p:spTree>
    <p:extLst>
      <p:ext uri="{BB962C8B-B14F-4D97-AF65-F5344CB8AC3E}">
        <p14:creationId xmlns:p14="http://schemas.microsoft.com/office/powerpoint/2010/main" val="19790229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nnhold — Tittel, tekst, bilder x3">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478FF6-94A9-EA4B-AC9D-94E0187D82D4}"/>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pic>
        <p:nvPicPr>
          <p:cNvPr id="9" name="Picture 8">
            <a:extLst>
              <a:ext uri="{FF2B5EF4-FFF2-40B4-BE49-F238E27FC236}">
                <a16:creationId xmlns:a16="http://schemas.microsoft.com/office/drawing/2014/main" id="{F2BE8BCF-7260-BD4E-9D2A-A96EFDF6DCC4}"/>
              </a:ext>
            </a:extLst>
          </p:cNvPr>
          <p:cNvPicPr>
            <a:picLocks noChangeAspect="1"/>
          </p:cNvPicPr>
          <p:nvPr/>
        </p:nvPicPr>
        <p:blipFill>
          <a:blip r:embed="rId2"/>
          <a:stretch>
            <a:fillRect/>
          </a:stretch>
        </p:blipFill>
        <p:spPr>
          <a:xfrm>
            <a:off x="10654877" y="6395870"/>
            <a:ext cx="1348445" cy="278775"/>
          </a:xfrm>
          <a:prstGeom prst="rect">
            <a:avLst/>
          </a:prstGeom>
        </p:spPr>
      </p:pic>
      <p:sp>
        <p:nvSpPr>
          <p:cNvPr id="11" name="Title 1">
            <a:extLst>
              <a:ext uri="{FF2B5EF4-FFF2-40B4-BE49-F238E27FC236}">
                <a16:creationId xmlns:a16="http://schemas.microsoft.com/office/drawing/2014/main" id="{4115C3E4-917F-FC4A-8F5A-91C045245765}"/>
              </a:ext>
            </a:extLst>
          </p:cNvPr>
          <p:cNvSpPr>
            <a:spLocks noGrp="1"/>
          </p:cNvSpPr>
          <p:nvPr>
            <p:ph type="title"/>
          </p:nvPr>
        </p:nvSpPr>
        <p:spPr>
          <a:xfrm>
            <a:off x="381000" y="448734"/>
            <a:ext cx="5169344" cy="332399"/>
          </a:xfrm>
          <a:prstGeom prst="rect">
            <a:avLst/>
          </a:prstGeom>
        </p:spPr>
        <p:txBody>
          <a:bodyPr wrap="square" lIns="0" tIns="0" rIns="0" bIns="0">
            <a:spAutoFit/>
          </a:bodyPr>
          <a:lstStyle>
            <a:lvl1pPr>
              <a:defRPr sz="2400"/>
            </a:lvl1pPr>
          </a:lstStyle>
          <a:p>
            <a:r>
              <a:rPr lang="nb-NO"/>
              <a:t>Klikk for å redigere tittelstil</a:t>
            </a:r>
            <a:endParaRPr lang="en-US" dirty="0"/>
          </a:p>
        </p:txBody>
      </p:sp>
      <p:sp>
        <p:nvSpPr>
          <p:cNvPr id="13" name="Content Placeholder 2">
            <a:extLst>
              <a:ext uri="{FF2B5EF4-FFF2-40B4-BE49-F238E27FC236}">
                <a16:creationId xmlns:a16="http://schemas.microsoft.com/office/drawing/2014/main" id="{93C841A2-6EE0-254D-97A1-B41E0AAC7830}"/>
              </a:ext>
            </a:extLst>
          </p:cNvPr>
          <p:cNvSpPr>
            <a:spLocks noGrp="1"/>
          </p:cNvSpPr>
          <p:nvPr>
            <p:ph idx="1"/>
          </p:nvPr>
        </p:nvSpPr>
        <p:spPr>
          <a:xfrm>
            <a:off x="381001" y="3990110"/>
            <a:ext cx="3256118" cy="2103758"/>
          </a:xfrm>
          <a:prstGeom prst="rect">
            <a:avLst/>
          </a:prstGeom>
          <a:solidFill>
            <a:srgbClr val="BCC9F7"/>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p:txBody>
      </p:sp>
      <p:sp>
        <p:nvSpPr>
          <p:cNvPr id="14" name="Content Placeholder 2">
            <a:extLst>
              <a:ext uri="{FF2B5EF4-FFF2-40B4-BE49-F238E27FC236}">
                <a16:creationId xmlns:a16="http://schemas.microsoft.com/office/drawing/2014/main" id="{0504AEFA-A382-D345-A32B-1CB003B8959C}"/>
              </a:ext>
            </a:extLst>
          </p:cNvPr>
          <p:cNvSpPr>
            <a:spLocks noGrp="1"/>
          </p:cNvSpPr>
          <p:nvPr>
            <p:ph idx="10"/>
          </p:nvPr>
        </p:nvSpPr>
        <p:spPr>
          <a:xfrm>
            <a:off x="381000" y="1177244"/>
            <a:ext cx="3256117" cy="2812866"/>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23" name="Content Placeholder 2">
            <a:extLst>
              <a:ext uri="{FF2B5EF4-FFF2-40B4-BE49-F238E27FC236}">
                <a16:creationId xmlns:a16="http://schemas.microsoft.com/office/drawing/2014/main" id="{043AE0CB-DA0C-0646-8A35-7CACCCF1BA32}"/>
              </a:ext>
            </a:extLst>
          </p:cNvPr>
          <p:cNvSpPr>
            <a:spLocks noGrp="1"/>
          </p:cNvSpPr>
          <p:nvPr>
            <p:ph idx="11"/>
          </p:nvPr>
        </p:nvSpPr>
        <p:spPr>
          <a:xfrm>
            <a:off x="4392422" y="3990110"/>
            <a:ext cx="3256118" cy="2103758"/>
          </a:xfrm>
          <a:prstGeom prst="rect">
            <a:avLst/>
          </a:prstGeom>
          <a:solidFill>
            <a:srgbClr val="BCC9F7"/>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p:txBody>
      </p:sp>
      <p:sp>
        <p:nvSpPr>
          <p:cNvPr id="24" name="Content Placeholder 2">
            <a:extLst>
              <a:ext uri="{FF2B5EF4-FFF2-40B4-BE49-F238E27FC236}">
                <a16:creationId xmlns:a16="http://schemas.microsoft.com/office/drawing/2014/main" id="{F3E2D7E4-54F8-6645-8B5A-DC324ED43B7B}"/>
              </a:ext>
            </a:extLst>
          </p:cNvPr>
          <p:cNvSpPr>
            <a:spLocks noGrp="1"/>
          </p:cNvSpPr>
          <p:nvPr>
            <p:ph idx="12"/>
          </p:nvPr>
        </p:nvSpPr>
        <p:spPr>
          <a:xfrm>
            <a:off x="4392421" y="1177244"/>
            <a:ext cx="3256117" cy="2812866"/>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25" name="Content Placeholder 2">
            <a:extLst>
              <a:ext uri="{FF2B5EF4-FFF2-40B4-BE49-F238E27FC236}">
                <a16:creationId xmlns:a16="http://schemas.microsoft.com/office/drawing/2014/main" id="{E4DAADA0-7401-6A45-AD83-290997EFC405}"/>
              </a:ext>
            </a:extLst>
          </p:cNvPr>
          <p:cNvSpPr>
            <a:spLocks noGrp="1"/>
          </p:cNvSpPr>
          <p:nvPr>
            <p:ph idx="13"/>
          </p:nvPr>
        </p:nvSpPr>
        <p:spPr>
          <a:xfrm>
            <a:off x="8403848" y="3990110"/>
            <a:ext cx="3256118" cy="2103758"/>
          </a:xfrm>
          <a:prstGeom prst="rect">
            <a:avLst/>
          </a:prstGeom>
          <a:solidFill>
            <a:srgbClr val="BCC9F7"/>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a:p>
            <a:pPr lvl="1"/>
            <a:r>
              <a:rPr lang="nb-NO"/>
              <a:t>Andre nivå</a:t>
            </a:r>
          </a:p>
        </p:txBody>
      </p:sp>
      <p:sp>
        <p:nvSpPr>
          <p:cNvPr id="26" name="Content Placeholder 2">
            <a:extLst>
              <a:ext uri="{FF2B5EF4-FFF2-40B4-BE49-F238E27FC236}">
                <a16:creationId xmlns:a16="http://schemas.microsoft.com/office/drawing/2014/main" id="{7D379DA9-550C-8549-971D-FCACCC46CC34}"/>
              </a:ext>
            </a:extLst>
          </p:cNvPr>
          <p:cNvSpPr>
            <a:spLocks noGrp="1"/>
          </p:cNvSpPr>
          <p:nvPr>
            <p:ph idx="14"/>
          </p:nvPr>
        </p:nvSpPr>
        <p:spPr>
          <a:xfrm>
            <a:off x="8403847" y="1177244"/>
            <a:ext cx="3256117" cy="2812866"/>
          </a:xfrm>
          <a:prstGeom prst="rect">
            <a:avLst/>
          </a:prstGeom>
          <a:solidFill>
            <a:srgbClr val="F3E0D2"/>
          </a:solidFill>
        </p:spPr>
        <p:txBody>
          <a:bodyPr wrap="square" lIns="180000" tIns="180000" rIns="180000" bIns="180000">
            <a:noAutofit/>
          </a:bodyPr>
          <a:lstStyle>
            <a:lvl1pPr marL="0" indent="0">
              <a:buFontTx/>
              <a:buNone/>
              <a:defRPr sz="1400" b="0" i="0">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Tree>
    <p:extLst>
      <p:ext uri="{BB962C8B-B14F-4D97-AF65-F5344CB8AC3E}">
        <p14:creationId xmlns:p14="http://schemas.microsoft.com/office/powerpoint/2010/main" val="3069029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Kapittel — Stil 01, mørke blå">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3100510" y="2605213"/>
            <a:ext cx="5990979" cy="1163395"/>
          </a:xfrm>
          <a:prstGeom prst="rect">
            <a:avLst/>
          </a:prstGeom>
        </p:spPr>
        <p:txBody>
          <a:bodyPr wrap="square" lIns="0" tIns="0" rIns="0" bIns="0" anchor="t" anchorCtr="0">
            <a:noAutofit/>
          </a:bodyPr>
          <a:lstStyle>
            <a:lvl1pPr algn="ctr">
              <a:defRPr sz="4200">
                <a:solidFill>
                  <a:schemeClr val="bg2"/>
                </a:solidFill>
                <a:latin typeface="Barneombudet Display Extra Bold" panose="02010804050502010104" pitchFamily="2" charset="0"/>
              </a:defRPr>
            </a:lvl1pPr>
          </a:lstStyle>
          <a:p>
            <a:r>
              <a:rPr lang="nb-NO"/>
              <a:t>Klikk for å redigere tittelstil</a:t>
            </a:r>
            <a:endParaRPr lang="en-US" dirty="0"/>
          </a:p>
        </p:txBody>
      </p:sp>
      <p:pic>
        <p:nvPicPr>
          <p:cNvPr id="5" name="Picture 4">
            <a:extLst>
              <a:ext uri="{FF2B5EF4-FFF2-40B4-BE49-F238E27FC236}">
                <a16:creationId xmlns:a16="http://schemas.microsoft.com/office/drawing/2014/main" id="{0803261E-551A-234A-B54D-58BF225929AE}"/>
              </a:ext>
            </a:extLst>
          </p:cNvPr>
          <p:cNvPicPr>
            <a:picLocks noChangeAspect="1"/>
          </p:cNvPicPr>
          <p:nvPr/>
        </p:nvPicPr>
        <p:blipFill>
          <a:blip r:embed="rId2"/>
          <a:stretch>
            <a:fillRect/>
          </a:stretch>
        </p:blipFill>
        <p:spPr>
          <a:xfrm>
            <a:off x="10654877" y="6395869"/>
            <a:ext cx="1348448" cy="278775"/>
          </a:xfrm>
          <a:prstGeom prst="rect">
            <a:avLst/>
          </a:prstGeom>
        </p:spPr>
      </p:pic>
      <p:sp>
        <p:nvSpPr>
          <p:cNvPr id="7" name="TextBox 6">
            <a:extLst>
              <a:ext uri="{FF2B5EF4-FFF2-40B4-BE49-F238E27FC236}">
                <a16:creationId xmlns:a16="http://schemas.microsoft.com/office/drawing/2014/main" id="{51E1D26D-26E0-014C-A6A5-6A62824C3329}"/>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bg2"/>
                </a:solidFill>
                <a:latin typeface="Barneombudet Light" panose="02010904050502010104" pitchFamily="2" charset="0"/>
              </a:rPr>
              <a:t>b</a:t>
            </a:r>
            <a:r>
              <a:rPr lang="en-NO" sz="800" b="0" i="0" dirty="0">
                <a:solidFill>
                  <a:schemeClr val="bg2"/>
                </a:solidFill>
                <a:latin typeface="Barneombudet Light" panose="02010904050502010104" pitchFamily="2" charset="0"/>
              </a:rPr>
              <a:t>arneombudet.no</a:t>
            </a:r>
          </a:p>
        </p:txBody>
      </p:sp>
    </p:spTree>
    <p:extLst>
      <p:ext uri="{BB962C8B-B14F-4D97-AF65-F5344CB8AC3E}">
        <p14:creationId xmlns:p14="http://schemas.microsoft.com/office/powerpoint/2010/main" val="429901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apittel — Stil 01, mørke blå, bilder x3">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03261E-551A-234A-B54D-58BF225929AE}"/>
              </a:ext>
            </a:extLst>
          </p:cNvPr>
          <p:cNvPicPr>
            <a:picLocks noChangeAspect="1"/>
          </p:cNvPicPr>
          <p:nvPr/>
        </p:nvPicPr>
        <p:blipFill>
          <a:blip r:embed="rId2"/>
          <a:stretch>
            <a:fillRect/>
          </a:stretch>
        </p:blipFill>
        <p:spPr>
          <a:xfrm>
            <a:off x="10654877" y="6395869"/>
            <a:ext cx="1348448" cy="278775"/>
          </a:xfrm>
          <a:prstGeom prst="rect">
            <a:avLst/>
          </a:prstGeom>
        </p:spPr>
      </p:pic>
      <p:sp>
        <p:nvSpPr>
          <p:cNvPr id="7" name="TextBox 6">
            <a:extLst>
              <a:ext uri="{FF2B5EF4-FFF2-40B4-BE49-F238E27FC236}">
                <a16:creationId xmlns:a16="http://schemas.microsoft.com/office/drawing/2014/main" id="{51E1D26D-26E0-014C-A6A5-6A62824C3329}"/>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bg2"/>
                </a:solidFill>
                <a:latin typeface="Barneombudet Light" panose="02010904050502010104" pitchFamily="2" charset="0"/>
              </a:rPr>
              <a:t>b</a:t>
            </a:r>
            <a:r>
              <a:rPr lang="en-NO" sz="800" b="0" i="0" dirty="0">
                <a:solidFill>
                  <a:schemeClr val="bg2"/>
                </a:solidFill>
                <a:latin typeface="Barneombudet Light" panose="02010904050502010104" pitchFamily="2" charset="0"/>
              </a:rPr>
              <a:t>arneombudet.no</a:t>
            </a:r>
          </a:p>
        </p:txBody>
      </p:sp>
      <p:sp>
        <p:nvSpPr>
          <p:cNvPr id="6" name="Content Placeholder 2">
            <a:extLst>
              <a:ext uri="{FF2B5EF4-FFF2-40B4-BE49-F238E27FC236}">
                <a16:creationId xmlns:a16="http://schemas.microsoft.com/office/drawing/2014/main" id="{E3B08490-5F5D-534A-A1F2-B1C5A2F7CDEB}"/>
              </a:ext>
            </a:extLst>
          </p:cNvPr>
          <p:cNvSpPr>
            <a:spLocks noGrp="1"/>
          </p:cNvSpPr>
          <p:nvPr>
            <p:ph idx="11"/>
          </p:nvPr>
        </p:nvSpPr>
        <p:spPr>
          <a:xfrm>
            <a:off x="8702785" y="412636"/>
            <a:ext cx="3094891" cy="1908533"/>
          </a:xfrm>
          <a:prstGeom prst="rect">
            <a:avLst/>
          </a:prstGeom>
          <a:solidFill>
            <a:schemeClr val="accent1"/>
          </a:solidFill>
        </p:spPr>
        <p:txBody>
          <a:bodyPr wrap="square" lIns="180000" tIns="180000" rIns="180000" bIns="180000">
            <a:noAutofit/>
          </a:bodyPr>
          <a:lstStyle>
            <a:lvl1pPr marL="0" indent="0">
              <a:buFontTx/>
              <a:buNone/>
              <a:defRPr sz="1400" b="0" i="0">
                <a:solidFill>
                  <a:schemeClr val="bg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8" name="Content Placeholder 2">
            <a:extLst>
              <a:ext uri="{FF2B5EF4-FFF2-40B4-BE49-F238E27FC236}">
                <a16:creationId xmlns:a16="http://schemas.microsoft.com/office/drawing/2014/main" id="{58A2C75B-E33C-5D43-A032-4E9A3B8EFE9A}"/>
              </a:ext>
            </a:extLst>
          </p:cNvPr>
          <p:cNvSpPr>
            <a:spLocks noGrp="1"/>
          </p:cNvSpPr>
          <p:nvPr>
            <p:ph idx="12"/>
          </p:nvPr>
        </p:nvSpPr>
        <p:spPr>
          <a:xfrm>
            <a:off x="4935413" y="3499338"/>
            <a:ext cx="4534701" cy="2796424"/>
          </a:xfrm>
          <a:prstGeom prst="rect">
            <a:avLst/>
          </a:prstGeom>
          <a:solidFill>
            <a:schemeClr val="accent1"/>
          </a:solidFill>
        </p:spPr>
        <p:txBody>
          <a:bodyPr wrap="square" lIns="180000" tIns="180000" rIns="180000" bIns="180000">
            <a:noAutofit/>
          </a:bodyPr>
          <a:lstStyle>
            <a:lvl1pPr marL="0" indent="0">
              <a:buFontTx/>
              <a:buNone/>
              <a:defRPr sz="1400" b="0" i="0">
                <a:solidFill>
                  <a:schemeClr val="bg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9" name="Content Placeholder 2">
            <a:extLst>
              <a:ext uri="{FF2B5EF4-FFF2-40B4-BE49-F238E27FC236}">
                <a16:creationId xmlns:a16="http://schemas.microsoft.com/office/drawing/2014/main" id="{C0608122-62D4-0D45-B3DC-F1B6E8956F2B}"/>
              </a:ext>
            </a:extLst>
          </p:cNvPr>
          <p:cNvSpPr>
            <a:spLocks noGrp="1"/>
          </p:cNvSpPr>
          <p:nvPr>
            <p:ph idx="13"/>
          </p:nvPr>
        </p:nvSpPr>
        <p:spPr>
          <a:xfrm>
            <a:off x="722567" y="827375"/>
            <a:ext cx="3043738" cy="4719070"/>
          </a:xfrm>
          <a:prstGeom prst="rect">
            <a:avLst/>
          </a:prstGeom>
          <a:solidFill>
            <a:schemeClr val="accent1"/>
          </a:solidFill>
        </p:spPr>
        <p:txBody>
          <a:bodyPr wrap="square" lIns="180000" tIns="180000" rIns="180000" bIns="180000">
            <a:noAutofit/>
          </a:bodyPr>
          <a:lstStyle>
            <a:lvl1pPr marL="0" indent="0">
              <a:buFontTx/>
              <a:buNone/>
              <a:defRPr sz="1400" b="0" i="0">
                <a:solidFill>
                  <a:schemeClr val="bg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3100510" y="2605213"/>
            <a:ext cx="5990979" cy="1163395"/>
          </a:xfrm>
          <a:prstGeom prst="rect">
            <a:avLst/>
          </a:prstGeom>
        </p:spPr>
        <p:txBody>
          <a:bodyPr wrap="square" lIns="0" tIns="0" rIns="0" bIns="0" anchor="t" anchorCtr="0">
            <a:noAutofit/>
          </a:bodyPr>
          <a:lstStyle>
            <a:lvl1pPr algn="ctr">
              <a:defRPr sz="4200">
                <a:solidFill>
                  <a:schemeClr val="bg2"/>
                </a:solidFill>
                <a:latin typeface="Barneombudet Display Extra Bold" panose="02010804050502010104" pitchFamily="2" charset="0"/>
              </a:defRPr>
            </a:lvl1pPr>
          </a:lstStyle>
          <a:p>
            <a:r>
              <a:rPr lang="nb-NO"/>
              <a:t>Klikk for å redigere tittelstil</a:t>
            </a:r>
            <a:endParaRPr lang="en-US" dirty="0"/>
          </a:p>
        </p:txBody>
      </p:sp>
    </p:spTree>
    <p:extLst>
      <p:ext uri="{BB962C8B-B14F-4D97-AF65-F5344CB8AC3E}">
        <p14:creationId xmlns:p14="http://schemas.microsoft.com/office/powerpoint/2010/main" val="197943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apittel — Stil 01, blå">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3BB5B3-F6E3-E344-B224-28C97249FA4F}"/>
              </a:ext>
            </a:extLst>
          </p:cNvPr>
          <p:cNvPicPr>
            <a:picLocks noChangeAspect="1"/>
          </p:cNvPicPr>
          <p:nvPr/>
        </p:nvPicPr>
        <p:blipFill>
          <a:blip r:embed="rId2"/>
          <a:stretch>
            <a:fillRect/>
          </a:stretch>
        </p:blipFill>
        <p:spPr>
          <a:xfrm>
            <a:off x="10654877" y="6395869"/>
            <a:ext cx="1348448" cy="278775"/>
          </a:xfrm>
          <a:prstGeom prst="rect">
            <a:avLst/>
          </a:prstGeom>
        </p:spPr>
      </p:pic>
      <p:sp>
        <p:nvSpPr>
          <p:cNvPr id="8" name="TextBox 7">
            <a:extLst>
              <a:ext uri="{FF2B5EF4-FFF2-40B4-BE49-F238E27FC236}">
                <a16:creationId xmlns:a16="http://schemas.microsoft.com/office/drawing/2014/main" id="{7547533A-DB04-4241-92E3-2A36E358C84B}"/>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bg2"/>
                </a:solidFill>
                <a:latin typeface="Barneombudet Light" panose="02010904050502010104" pitchFamily="2" charset="0"/>
              </a:rPr>
              <a:t>b</a:t>
            </a:r>
            <a:r>
              <a:rPr lang="en-NO" sz="800" b="0" i="0" dirty="0">
                <a:solidFill>
                  <a:schemeClr val="bg2"/>
                </a:solidFill>
                <a:latin typeface="Barneombudet Light" panose="02010904050502010104" pitchFamily="2" charset="0"/>
              </a:rPr>
              <a:t>arneombudet.no</a:t>
            </a:r>
          </a:p>
        </p:txBody>
      </p:sp>
      <p:sp>
        <p:nvSpPr>
          <p:cNvPr id="9" name="Title 1">
            <a:extLst>
              <a:ext uri="{FF2B5EF4-FFF2-40B4-BE49-F238E27FC236}">
                <a16:creationId xmlns:a16="http://schemas.microsoft.com/office/drawing/2014/main" id="{17C3C38B-A1F8-A244-85FF-3CAD46AE2FC7}"/>
              </a:ext>
            </a:extLst>
          </p:cNvPr>
          <p:cNvSpPr>
            <a:spLocks noGrp="1"/>
          </p:cNvSpPr>
          <p:nvPr>
            <p:ph type="title"/>
          </p:nvPr>
        </p:nvSpPr>
        <p:spPr>
          <a:xfrm>
            <a:off x="3100510" y="2605213"/>
            <a:ext cx="5990979" cy="1163395"/>
          </a:xfrm>
          <a:prstGeom prst="rect">
            <a:avLst/>
          </a:prstGeom>
        </p:spPr>
        <p:txBody>
          <a:bodyPr wrap="square" lIns="0" tIns="0" rIns="0" bIns="0" anchor="t" anchorCtr="0">
            <a:noAutofit/>
          </a:bodyPr>
          <a:lstStyle>
            <a:lvl1pPr algn="ctr">
              <a:defRPr sz="4200">
                <a:solidFill>
                  <a:schemeClr val="bg2"/>
                </a:solidFill>
                <a:latin typeface="Barneombudet Display Extra Bold" panose="02010804050502010104" pitchFamily="2" charset="0"/>
              </a:defRPr>
            </a:lvl1pPr>
          </a:lstStyle>
          <a:p>
            <a:r>
              <a:rPr lang="nb-NO"/>
              <a:t>Klikk for å redigere tittelstil</a:t>
            </a:r>
            <a:endParaRPr lang="en-US" dirty="0"/>
          </a:p>
        </p:txBody>
      </p:sp>
    </p:spTree>
    <p:extLst>
      <p:ext uri="{BB962C8B-B14F-4D97-AF65-F5344CB8AC3E}">
        <p14:creationId xmlns:p14="http://schemas.microsoft.com/office/powerpoint/2010/main" val="1669418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apittel — Stil 01, blå, bilder x3">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3BB5B3-F6E3-E344-B224-28C97249FA4F}"/>
              </a:ext>
            </a:extLst>
          </p:cNvPr>
          <p:cNvPicPr>
            <a:picLocks noChangeAspect="1"/>
          </p:cNvPicPr>
          <p:nvPr/>
        </p:nvPicPr>
        <p:blipFill>
          <a:blip r:embed="rId2"/>
          <a:stretch>
            <a:fillRect/>
          </a:stretch>
        </p:blipFill>
        <p:spPr>
          <a:xfrm>
            <a:off x="10654877" y="6395869"/>
            <a:ext cx="1348448" cy="278775"/>
          </a:xfrm>
          <a:prstGeom prst="rect">
            <a:avLst/>
          </a:prstGeom>
        </p:spPr>
      </p:pic>
      <p:sp>
        <p:nvSpPr>
          <p:cNvPr id="8" name="TextBox 7">
            <a:extLst>
              <a:ext uri="{FF2B5EF4-FFF2-40B4-BE49-F238E27FC236}">
                <a16:creationId xmlns:a16="http://schemas.microsoft.com/office/drawing/2014/main" id="{7547533A-DB04-4241-92E3-2A36E358C84B}"/>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bg2"/>
                </a:solidFill>
                <a:latin typeface="Barneombudet Light" panose="02010904050502010104" pitchFamily="2" charset="0"/>
              </a:rPr>
              <a:t>b</a:t>
            </a:r>
            <a:r>
              <a:rPr lang="en-NO" sz="800" b="0" i="0" dirty="0">
                <a:solidFill>
                  <a:schemeClr val="bg2"/>
                </a:solidFill>
                <a:latin typeface="Barneombudet Light" panose="02010904050502010104" pitchFamily="2" charset="0"/>
              </a:rPr>
              <a:t>arneombudet.no</a:t>
            </a:r>
          </a:p>
        </p:txBody>
      </p:sp>
      <p:sp>
        <p:nvSpPr>
          <p:cNvPr id="10" name="Content Placeholder 2">
            <a:extLst>
              <a:ext uri="{FF2B5EF4-FFF2-40B4-BE49-F238E27FC236}">
                <a16:creationId xmlns:a16="http://schemas.microsoft.com/office/drawing/2014/main" id="{8378BDF5-5E70-D147-942D-097FD38FD58C}"/>
              </a:ext>
            </a:extLst>
          </p:cNvPr>
          <p:cNvSpPr>
            <a:spLocks noGrp="1"/>
          </p:cNvSpPr>
          <p:nvPr>
            <p:ph idx="11"/>
          </p:nvPr>
        </p:nvSpPr>
        <p:spPr>
          <a:xfrm>
            <a:off x="8702785" y="412636"/>
            <a:ext cx="3094891" cy="1908533"/>
          </a:xfrm>
          <a:prstGeom prst="rect">
            <a:avLst/>
          </a:prstGeom>
          <a:solidFill>
            <a:schemeClr val="tx2"/>
          </a:solidFill>
        </p:spPr>
        <p:txBody>
          <a:bodyPr wrap="square" lIns="180000" tIns="180000" rIns="180000" bIns="180000">
            <a:noAutofit/>
          </a:bodyPr>
          <a:lstStyle>
            <a:lvl1pPr marL="0" indent="0">
              <a:buFontTx/>
              <a:buNone/>
              <a:defRPr sz="1400" b="0" i="0">
                <a:solidFill>
                  <a:schemeClr val="bg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1" name="Content Placeholder 2">
            <a:extLst>
              <a:ext uri="{FF2B5EF4-FFF2-40B4-BE49-F238E27FC236}">
                <a16:creationId xmlns:a16="http://schemas.microsoft.com/office/drawing/2014/main" id="{B84436A9-A619-4848-9BEA-4C0109A6994E}"/>
              </a:ext>
            </a:extLst>
          </p:cNvPr>
          <p:cNvSpPr>
            <a:spLocks noGrp="1"/>
          </p:cNvSpPr>
          <p:nvPr>
            <p:ph idx="12"/>
          </p:nvPr>
        </p:nvSpPr>
        <p:spPr>
          <a:xfrm>
            <a:off x="4935413" y="3499338"/>
            <a:ext cx="4534701" cy="2796424"/>
          </a:xfrm>
          <a:prstGeom prst="rect">
            <a:avLst/>
          </a:prstGeom>
          <a:solidFill>
            <a:schemeClr val="tx2"/>
          </a:solidFill>
        </p:spPr>
        <p:txBody>
          <a:bodyPr wrap="square" lIns="180000" tIns="180000" rIns="180000" bIns="180000">
            <a:noAutofit/>
          </a:bodyPr>
          <a:lstStyle>
            <a:lvl1pPr marL="0" indent="0">
              <a:buFontTx/>
              <a:buNone/>
              <a:defRPr sz="1400" b="0" i="0">
                <a:solidFill>
                  <a:schemeClr val="bg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2" name="Content Placeholder 2">
            <a:extLst>
              <a:ext uri="{FF2B5EF4-FFF2-40B4-BE49-F238E27FC236}">
                <a16:creationId xmlns:a16="http://schemas.microsoft.com/office/drawing/2014/main" id="{1F163E1D-ABDB-064F-B3B7-C35B888D0641}"/>
              </a:ext>
            </a:extLst>
          </p:cNvPr>
          <p:cNvSpPr>
            <a:spLocks noGrp="1"/>
          </p:cNvSpPr>
          <p:nvPr>
            <p:ph idx="13"/>
          </p:nvPr>
        </p:nvSpPr>
        <p:spPr>
          <a:xfrm>
            <a:off x="722567" y="827375"/>
            <a:ext cx="3043738" cy="4719070"/>
          </a:xfrm>
          <a:prstGeom prst="rect">
            <a:avLst/>
          </a:prstGeom>
          <a:solidFill>
            <a:schemeClr val="tx2"/>
          </a:solidFill>
        </p:spPr>
        <p:txBody>
          <a:bodyPr wrap="square" lIns="180000" tIns="180000" rIns="180000" bIns="180000">
            <a:noAutofit/>
          </a:bodyPr>
          <a:lstStyle>
            <a:lvl1pPr marL="0" indent="0">
              <a:buFontTx/>
              <a:buNone/>
              <a:defRPr sz="1400" b="0" i="0">
                <a:solidFill>
                  <a:schemeClr val="bg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9" name="Title 1">
            <a:extLst>
              <a:ext uri="{FF2B5EF4-FFF2-40B4-BE49-F238E27FC236}">
                <a16:creationId xmlns:a16="http://schemas.microsoft.com/office/drawing/2014/main" id="{17C3C38B-A1F8-A244-85FF-3CAD46AE2FC7}"/>
              </a:ext>
            </a:extLst>
          </p:cNvPr>
          <p:cNvSpPr>
            <a:spLocks noGrp="1"/>
          </p:cNvSpPr>
          <p:nvPr>
            <p:ph type="title"/>
          </p:nvPr>
        </p:nvSpPr>
        <p:spPr>
          <a:xfrm>
            <a:off x="3100510" y="2605213"/>
            <a:ext cx="5990979" cy="1163395"/>
          </a:xfrm>
          <a:prstGeom prst="rect">
            <a:avLst/>
          </a:prstGeom>
        </p:spPr>
        <p:txBody>
          <a:bodyPr wrap="square" lIns="0" tIns="0" rIns="0" bIns="0" anchor="t" anchorCtr="0">
            <a:noAutofit/>
          </a:bodyPr>
          <a:lstStyle>
            <a:lvl1pPr algn="ctr">
              <a:defRPr sz="4200">
                <a:solidFill>
                  <a:schemeClr val="bg2"/>
                </a:solidFill>
                <a:latin typeface="Barneombudet Display Extra Bold" panose="02010804050502010104" pitchFamily="2" charset="0"/>
              </a:defRPr>
            </a:lvl1pPr>
          </a:lstStyle>
          <a:p>
            <a:r>
              <a:rPr lang="nb-NO"/>
              <a:t>Klikk for å redigere tittelstil</a:t>
            </a:r>
            <a:endParaRPr lang="en-US" dirty="0"/>
          </a:p>
        </p:txBody>
      </p:sp>
    </p:spTree>
    <p:extLst>
      <p:ext uri="{BB962C8B-B14F-4D97-AF65-F5344CB8AC3E}">
        <p14:creationId xmlns:p14="http://schemas.microsoft.com/office/powerpoint/2010/main" val="31554355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Kapittel — Stil 01, gull">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DE8416-B35F-7841-BA59-914B94B1EC4C}"/>
              </a:ext>
            </a:extLst>
          </p:cNvPr>
          <p:cNvPicPr>
            <a:picLocks noChangeAspect="1"/>
          </p:cNvPicPr>
          <p:nvPr/>
        </p:nvPicPr>
        <p:blipFill>
          <a:blip r:embed="rId2"/>
          <a:stretch>
            <a:fillRect/>
          </a:stretch>
        </p:blipFill>
        <p:spPr>
          <a:xfrm>
            <a:off x="10654877" y="6395868"/>
            <a:ext cx="1348445" cy="278775"/>
          </a:xfrm>
          <a:prstGeom prst="rect">
            <a:avLst/>
          </a:prstGeom>
        </p:spPr>
      </p:pic>
      <p:sp>
        <p:nvSpPr>
          <p:cNvPr id="9" name="TextBox 8">
            <a:extLst>
              <a:ext uri="{FF2B5EF4-FFF2-40B4-BE49-F238E27FC236}">
                <a16:creationId xmlns:a16="http://schemas.microsoft.com/office/drawing/2014/main" id="{2D556FC0-9C73-A34B-B1CA-5BAA0AEEC8F0}"/>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sp>
        <p:nvSpPr>
          <p:cNvPr id="10" name="Title 1">
            <a:extLst>
              <a:ext uri="{FF2B5EF4-FFF2-40B4-BE49-F238E27FC236}">
                <a16:creationId xmlns:a16="http://schemas.microsoft.com/office/drawing/2014/main" id="{A6103830-7778-CF4F-8EF0-8B377193CDEF}"/>
              </a:ext>
            </a:extLst>
          </p:cNvPr>
          <p:cNvSpPr>
            <a:spLocks noGrp="1"/>
          </p:cNvSpPr>
          <p:nvPr>
            <p:ph type="title"/>
          </p:nvPr>
        </p:nvSpPr>
        <p:spPr>
          <a:xfrm>
            <a:off x="3100510" y="2605213"/>
            <a:ext cx="5990979" cy="1163395"/>
          </a:xfrm>
          <a:prstGeom prst="rect">
            <a:avLst/>
          </a:prstGeom>
        </p:spPr>
        <p:txBody>
          <a:bodyPr wrap="square" lIns="0" tIns="0" rIns="0" bIns="0" anchor="t" anchorCtr="0">
            <a:noAutofit/>
          </a:bodyPr>
          <a:lstStyle>
            <a:lvl1pPr algn="ct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Tree>
    <p:extLst>
      <p:ext uri="{BB962C8B-B14F-4D97-AF65-F5344CB8AC3E}">
        <p14:creationId xmlns:p14="http://schemas.microsoft.com/office/powerpoint/2010/main" val="1172137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Kapittel — Stil 01, gull, bilder x3">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DE8416-B35F-7841-BA59-914B94B1EC4C}"/>
              </a:ext>
            </a:extLst>
          </p:cNvPr>
          <p:cNvPicPr>
            <a:picLocks noChangeAspect="1"/>
          </p:cNvPicPr>
          <p:nvPr/>
        </p:nvPicPr>
        <p:blipFill>
          <a:blip r:embed="rId2"/>
          <a:stretch>
            <a:fillRect/>
          </a:stretch>
        </p:blipFill>
        <p:spPr>
          <a:xfrm>
            <a:off x="10654877" y="6395868"/>
            <a:ext cx="1348445" cy="278775"/>
          </a:xfrm>
          <a:prstGeom prst="rect">
            <a:avLst/>
          </a:prstGeom>
        </p:spPr>
      </p:pic>
      <p:sp>
        <p:nvSpPr>
          <p:cNvPr id="9" name="TextBox 8">
            <a:extLst>
              <a:ext uri="{FF2B5EF4-FFF2-40B4-BE49-F238E27FC236}">
                <a16:creationId xmlns:a16="http://schemas.microsoft.com/office/drawing/2014/main" id="{2D556FC0-9C73-A34B-B1CA-5BAA0AEEC8F0}"/>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sp>
        <p:nvSpPr>
          <p:cNvPr id="11" name="Content Placeholder 2">
            <a:extLst>
              <a:ext uri="{FF2B5EF4-FFF2-40B4-BE49-F238E27FC236}">
                <a16:creationId xmlns:a16="http://schemas.microsoft.com/office/drawing/2014/main" id="{41355684-3095-234F-91EE-A75143B43277}"/>
              </a:ext>
            </a:extLst>
          </p:cNvPr>
          <p:cNvSpPr>
            <a:spLocks noGrp="1"/>
          </p:cNvSpPr>
          <p:nvPr>
            <p:ph idx="11"/>
          </p:nvPr>
        </p:nvSpPr>
        <p:spPr>
          <a:xfrm>
            <a:off x="8702785" y="412636"/>
            <a:ext cx="3094891" cy="1908533"/>
          </a:xfrm>
          <a:prstGeom prst="rect">
            <a:avLst/>
          </a:prstGeom>
          <a:solidFill>
            <a:schemeClr val="bg2"/>
          </a:solidFill>
        </p:spPr>
        <p:txBody>
          <a:bodyPr wrap="square" lIns="180000" tIns="180000" rIns="180000" bIns="180000">
            <a:noAutofit/>
          </a:bodyPr>
          <a:lstStyle>
            <a:lvl1pPr marL="0" indent="0">
              <a:buFontTx/>
              <a:buNone/>
              <a:defRPr sz="1400" b="0" i="0">
                <a:solidFill>
                  <a:schemeClr val="tx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2" name="Content Placeholder 2">
            <a:extLst>
              <a:ext uri="{FF2B5EF4-FFF2-40B4-BE49-F238E27FC236}">
                <a16:creationId xmlns:a16="http://schemas.microsoft.com/office/drawing/2014/main" id="{8C607F21-9BCC-5F4F-860F-349A548A3C39}"/>
              </a:ext>
            </a:extLst>
          </p:cNvPr>
          <p:cNvSpPr>
            <a:spLocks noGrp="1"/>
          </p:cNvSpPr>
          <p:nvPr>
            <p:ph idx="12"/>
          </p:nvPr>
        </p:nvSpPr>
        <p:spPr>
          <a:xfrm>
            <a:off x="4935413" y="3499338"/>
            <a:ext cx="4534701" cy="2796424"/>
          </a:xfrm>
          <a:prstGeom prst="rect">
            <a:avLst/>
          </a:prstGeom>
          <a:solidFill>
            <a:schemeClr val="bg2"/>
          </a:solidFill>
        </p:spPr>
        <p:txBody>
          <a:bodyPr wrap="square" lIns="180000" tIns="180000" rIns="180000" bIns="180000">
            <a:noAutofit/>
          </a:bodyPr>
          <a:lstStyle>
            <a:lvl1pPr marL="0" indent="0">
              <a:buFontTx/>
              <a:buNone/>
              <a:defRPr sz="1400" b="0" i="0">
                <a:solidFill>
                  <a:schemeClr val="tx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3" name="Content Placeholder 2">
            <a:extLst>
              <a:ext uri="{FF2B5EF4-FFF2-40B4-BE49-F238E27FC236}">
                <a16:creationId xmlns:a16="http://schemas.microsoft.com/office/drawing/2014/main" id="{449A435E-2F5E-A542-9669-57B9BA40309A}"/>
              </a:ext>
            </a:extLst>
          </p:cNvPr>
          <p:cNvSpPr>
            <a:spLocks noGrp="1"/>
          </p:cNvSpPr>
          <p:nvPr>
            <p:ph idx="13"/>
          </p:nvPr>
        </p:nvSpPr>
        <p:spPr>
          <a:xfrm>
            <a:off x="722567" y="827375"/>
            <a:ext cx="3043738" cy="4719070"/>
          </a:xfrm>
          <a:prstGeom prst="rect">
            <a:avLst/>
          </a:prstGeom>
          <a:solidFill>
            <a:schemeClr val="bg2"/>
          </a:solidFill>
        </p:spPr>
        <p:txBody>
          <a:bodyPr wrap="square" lIns="180000" tIns="180000" rIns="180000" bIns="180000">
            <a:noAutofit/>
          </a:bodyPr>
          <a:lstStyle>
            <a:lvl1pPr marL="0" indent="0">
              <a:buFontTx/>
              <a:buNone/>
              <a:defRPr sz="1400" b="0" i="0">
                <a:solidFill>
                  <a:schemeClr val="tx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0" name="Title 1">
            <a:extLst>
              <a:ext uri="{FF2B5EF4-FFF2-40B4-BE49-F238E27FC236}">
                <a16:creationId xmlns:a16="http://schemas.microsoft.com/office/drawing/2014/main" id="{A6103830-7778-CF4F-8EF0-8B377193CDEF}"/>
              </a:ext>
            </a:extLst>
          </p:cNvPr>
          <p:cNvSpPr>
            <a:spLocks noGrp="1"/>
          </p:cNvSpPr>
          <p:nvPr>
            <p:ph type="title"/>
          </p:nvPr>
        </p:nvSpPr>
        <p:spPr>
          <a:xfrm>
            <a:off x="3100510" y="2605213"/>
            <a:ext cx="5990979" cy="1163395"/>
          </a:xfrm>
          <a:prstGeom prst="rect">
            <a:avLst/>
          </a:prstGeom>
        </p:spPr>
        <p:txBody>
          <a:bodyPr wrap="square" lIns="0" tIns="0" rIns="0" bIns="0" anchor="t" anchorCtr="0">
            <a:noAutofit/>
          </a:bodyPr>
          <a:lstStyle>
            <a:lvl1pPr algn="ct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Tree>
    <p:extLst>
      <p:ext uri="{BB962C8B-B14F-4D97-AF65-F5344CB8AC3E}">
        <p14:creationId xmlns:p14="http://schemas.microsoft.com/office/powerpoint/2010/main" val="20604983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apittel — Stil 01, grønn">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130532-B577-3E41-8F64-4B6C6D3DBC70}"/>
              </a:ext>
            </a:extLst>
          </p:cNvPr>
          <p:cNvPicPr>
            <a:picLocks noChangeAspect="1"/>
          </p:cNvPicPr>
          <p:nvPr/>
        </p:nvPicPr>
        <p:blipFill>
          <a:blip r:embed="rId2"/>
          <a:stretch>
            <a:fillRect/>
          </a:stretch>
        </p:blipFill>
        <p:spPr>
          <a:xfrm>
            <a:off x="10654877" y="6395868"/>
            <a:ext cx="1348445" cy="278775"/>
          </a:xfrm>
          <a:prstGeom prst="rect">
            <a:avLst/>
          </a:prstGeom>
        </p:spPr>
      </p:pic>
      <p:sp>
        <p:nvSpPr>
          <p:cNvPr id="9" name="TextBox 8">
            <a:extLst>
              <a:ext uri="{FF2B5EF4-FFF2-40B4-BE49-F238E27FC236}">
                <a16:creationId xmlns:a16="http://schemas.microsoft.com/office/drawing/2014/main" id="{1FB725F8-F687-BC43-BB4E-1B8A2FB42803}"/>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sp>
        <p:nvSpPr>
          <p:cNvPr id="10" name="Title 1">
            <a:extLst>
              <a:ext uri="{FF2B5EF4-FFF2-40B4-BE49-F238E27FC236}">
                <a16:creationId xmlns:a16="http://schemas.microsoft.com/office/drawing/2014/main" id="{2E925955-7156-2047-AA74-F59E5DEA84F7}"/>
              </a:ext>
            </a:extLst>
          </p:cNvPr>
          <p:cNvSpPr>
            <a:spLocks noGrp="1"/>
          </p:cNvSpPr>
          <p:nvPr>
            <p:ph type="title"/>
          </p:nvPr>
        </p:nvSpPr>
        <p:spPr>
          <a:xfrm>
            <a:off x="3100510" y="2605213"/>
            <a:ext cx="5990979" cy="1163395"/>
          </a:xfrm>
          <a:prstGeom prst="rect">
            <a:avLst/>
          </a:prstGeom>
        </p:spPr>
        <p:txBody>
          <a:bodyPr wrap="square" lIns="0" tIns="0" rIns="0" bIns="0" anchor="t" anchorCtr="0">
            <a:noAutofit/>
          </a:bodyPr>
          <a:lstStyle>
            <a:lvl1pPr algn="ct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Tree>
    <p:extLst>
      <p:ext uri="{BB962C8B-B14F-4D97-AF65-F5344CB8AC3E}">
        <p14:creationId xmlns:p14="http://schemas.microsoft.com/office/powerpoint/2010/main" val="31576235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apittel — Stil 01, lilla">
    <p:bg>
      <p:bgPr>
        <a:solidFill>
          <a:schemeClr val="accent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2217C7-76F6-8B49-B13B-7444679D4832}"/>
              </a:ext>
            </a:extLst>
          </p:cNvPr>
          <p:cNvPicPr>
            <a:picLocks noChangeAspect="1"/>
          </p:cNvPicPr>
          <p:nvPr/>
        </p:nvPicPr>
        <p:blipFill>
          <a:blip r:embed="rId2"/>
          <a:stretch>
            <a:fillRect/>
          </a:stretch>
        </p:blipFill>
        <p:spPr>
          <a:xfrm>
            <a:off x="10654877" y="6395868"/>
            <a:ext cx="1348445" cy="278775"/>
          </a:xfrm>
          <a:prstGeom prst="rect">
            <a:avLst/>
          </a:prstGeom>
        </p:spPr>
      </p:pic>
      <p:sp>
        <p:nvSpPr>
          <p:cNvPr id="9" name="TextBox 8">
            <a:extLst>
              <a:ext uri="{FF2B5EF4-FFF2-40B4-BE49-F238E27FC236}">
                <a16:creationId xmlns:a16="http://schemas.microsoft.com/office/drawing/2014/main" id="{C08EDF39-F2FF-E143-A948-AF505F22C177}"/>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sp>
        <p:nvSpPr>
          <p:cNvPr id="10" name="Title 1">
            <a:extLst>
              <a:ext uri="{FF2B5EF4-FFF2-40B4-BE49-F238E27FC236}">
                <a16:creationId xmlns:a16="http://schemas.microsoft.com/office/drawing/2014/main" id="{544D6F93-35FC-7C4E-A2B6-4E95C015E729}"/>
              </a:ext>
            </a:extLst>
          </p:cNvPr>
          <p:cNvSpPr>
            <a:spLocks noGrp="1"/>
          </p:cNvSpPr>
          <p:nvPr>
            <p:ph type="title"/>
          </p:nvPr>
        </p:nvSpPr>
        <p:spPr>
          <a:xfrm>
            <a:off x="3100510" y="2605213"/>
            <a:ext cx="5990979" cy="1163395"/>
          </a:xfrm>
          <a:prstGeom prst="rect">
            <a:avLst/>
          </a:prstGeom>
        </p:spPr>
        <p:txBody>
          <a:bodyPr wrap="square" lIns="0" tIns="0" rIns="0" bIns="0" anchor="t" anchorCtr="0">
            <a:noAutofit/>
          </a:bodyPr>
          <a:lstStyle>
            <a:lvl1pPr algn="ct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Tree>
    <p:extLst>
      <p:ext uri="{BB962C8B-B14F-4D97-AF65-F5344CB8AC3E}">
        <p14:creationId xmlns:p14="http://schemas.microsoft.com/office/powerpoint/2010/main" val="994051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apittel — Stil 01, rosa">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D87A7C-6E51-5A49-8EC0-188415EA1F86}"/>
              </a:ext>
            </a:extLst>
          </p:cNvPr>
          <p:cNvPicPr>
            <a:picLocks noChangeAspect="1"/>
          </p:cNvPicPr>
          <p:nvPr/>
        </p:nvPicPr>
        <p:blipFill>
          <a:blip r:embed="rId2"/>
          <a:stretch>
            <a:fillRect/>
          </a:stretch>
        </p:blipFill>
        <p:spPr>
          <a:xfrm>
            <a:off x="10654877" y="6395868"/>
            <a:ext cx="1348445" cy="278775"/>
          </a:xfrm>
          <a:prstGeom prst="rect">
            <a:avLst/>
          </a:prstGeom>
        </p:spPr>
      </p:pic>
      <p:sp>
        <p:nvSpPr>
          <p:cNvPr id="9" name="TextBox 8">
            <a:extLst>
              <a:ext uri="{FF2B5EF4-FFF2-40B4-BE49-F238E27FC236}">
                <a16:creationId xmlns:a16="http://schemas.microsoft.com/office/drawing/2014/main" id="{ED1AF290-9DBA-8248-A1E7-18D5567B3E2B}"/>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sp>
        <p:nvSpPr>
          <p:cNvPr id="10" name="Title 1">
            <a:extLst>
              <a:ext uri="{FF2B5EF4-FFF2-40B4-BE49-F238E27FC236}">
                <a16:creationId xmlns:a16="http://schemas.microsoft.com/office/drawing/2014/main" id="{D16F9863-D36B-EC4A-A401-DA923321E149}"/>
              </a:ext>
            </a:extLst>
          </p:cNvPr>
          <p:cNvSpPr>
            <a:spLocks noGrp="1"/>
          </p:cNvSpPr>
          <p:nvPr>
            <p:ph type="title"/>
          </p:nvPr>
        </p:nvSpPr>
        <p:spPr>
          <a:xfrm>
            <a:off x="3100510" y="2605213"/>
            <a:ext cx="5990979" cy="1163395"/>
          </a:xfrm>
          <a:prstGeom prst="rect">
            <a:avLst/>
          </a:prstGeom>
        </p:spPr>
        <p:txBody>
          <a:bodyPr wrap="square" lIns="0" tIns="0" rIns="0" bIns="0" anchor="t" anchorCtr="0">
            <a:noAutofit/>
          </a:bodyPr>
          <a:lstStyle>
            <a:lvl1pPr algn="ct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Tree>
    <p:extLst>
      <p:ext uri="{BB962C8B-B14F-4D97-AF65-F5344CB8AC3E}">
        <p14:creationId xmlns:p14="http://schemas.microsoft.com/office/powerpoint/2010/main" val="37102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Logo, lilla">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2BF31-2731-E145-AAD9-8212C970FA98}"/>
              </a:ext>
            </a:extLst>
          </p:cNvPr>
          <p:cNvPicPr>
            <a:picLocks noChangeAspect="1"/>
          </p:cNvPicPr>
          <p:nvPr/>
        </p:nvPicPr>
        <p:blipFill>
          <a:blip r:embed="rId2"/>
          <a:stretch>
            <a:fillRect/>
          </a:stretch>
        </p:blipFill>
        <p:spPr>
          <a:xfrm>
            <a:off x="3352801" y="2744702"/>
            <a:ext cx="5587219" cy="1155091"/>
          </a:xfrm>
          <a:prstGeom prst="rect">
            <a:avLst/>
          </a:prstGeom>
        </p:spPr>
      </p:pic>
    </p:spTree>
    <p:extLst>
      <p:ext uri="{BB962C8B-B14F-4D97-AF65-F5344CB8AC3E}">
        <p14:creationId xmlns:p14="http://schemas.microsoft.com/office/powerpoint/2010/main" val="3200172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apittel — Stil 02, full bg bilder, lys tekst">
    <p:bg>
      <p:bgPr>
        <a:solidFill>
          <a:schemeClr val="accent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98D4D15-7E40-DF45-8A4C-84CE41ADD179}"/>
              </a:ext>
            </a:extLst>
          </p:cNvPr>
          <p:cNvSpPr>
            <a:spLocks noGrp="1"/>
          </p:cNvSpPr>
          <p:nvPr>
            <p:ph idx="13"/>
          </p:nvPr>
        </p:nvSpPr>
        <p:spPr>
          <a:xfrm>
            <a:off x="0" y="0"/>
            <a:ext cx="12192000" cy="6858000"/>
          </a:xfrm>
          <a:prstGeom prst="rect">
            <a:avLst/>
          </a:prstGeom>
          <a:solidFill>
            <a:schemeClr val="tx1">
              <a:lumMod val="50000"/>
              <a:lumOff val="50000"/>
            </a:schemeClr>
          </a:solidFill>
        </p:spPr>
        <p:txBody>
          <a:bodyPr wrap="square" lIns="180000" tIns="180000" rIns="180000" bIns="180000">
            <a:noAutofit/>
          </a:bodyPr>
          <a:lstStyle>
            <a:lvl1pPr marL="0" indent="0">
              <a:buFontTx/>
              <a:buNone/>
              <a:defRPr sz="1400" b="0" i="0">
                <a:solidFill>
                  <a:schemeClr val="tx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9" name="Title 1">
            <a:extLst>
              <a:ext uri="{FF2B5EF4-FFF2-40B4-BE49-F238E27FC236}">
                <a16:creationId xmlns:a16="http://schemas.microsoft.com/office/drawing/2014/main" id="{17C3C38B-A1F8-A244-85FF-3CAD46AE2FC7}"/>
              </a:ext>
            </a:extLst>
          </p:cNvPr>
          <p:cNvSpPr>
            <a:spLocks noGrp="1"/>
          </p:cNvSpPr>
          <p:nvPr>
            <p:ph type="title"/>
          </p:nvPr>
        </p:nvSpPr>
        <p:spPr>
          <a:xfrm>
            <a:off x="2408136" y="2605213"/>
            <a:ext cx="7375728" cy="1163395"/>
          </a:xfrm>
          <a:prstGeom prst="rect">
            <a:avLst/>
          </a:prstGeom>
        </p:spPr>
        <p:txBody>
          <a:bodyPr wrap="square" lIns="0" tIns="0" rIns="0" bIns="0" anchor="t" anchorCtr="0">
            <a:noAutofit/>
          </a:bodyPr>
          <a:lstStyle>
            <a:lvl1pPr algn="ctr">
              <a:defRPr sz="4200">
                <a:solidFill>
                  <a:schemeClr val="bg2"/>
                </a:solidFill>
                <a:latin typeface="Barneombudet Display Extra Bold" panose="02010804050502010104" pitchFamily="2" charset="0"/>
              </a:defRPr>
            </a:lvl1pPr>
          </a:lstStyle>
          <a:p>
            <a:r>
              <a:rPr lang="nb-NO"/>
              <a:t>Klikk for å redigere tittelstil</a:t>
            </a:r>
            <a:endParaRPr lang="en-US" dirty="0"/>
          </a:p>
        </p:txBody>
      </p:sp>
      <p:grpSp>
        <p:nvGrpSpPr>
          <p:cNvPr id="2" name="Group 1">
            <a:extLst>
              <a:ext uri="{FF2B5EF4-FFF2-40B4-BE49-F238E27FC236}">
                <a16:creationId xmlns:a16="http://schemas.microsoft.com/office/drawing/2014/main" id="{B3EA4613-6971-284B-B881-4ECBA89C776B}"/>
              </a:ext>
            </a:extLst>
          </p:cNvPr>
          <p:cNvGrpSpPr/>
          <p:nvPr/>
        </p:nvGrpSpPr>
        <p:grpSpPr>
          <a:xfrm>
            <a:off x="318363" y="6395869"/>
            <a:ext cx="11684962" cy="278776"/>
            <a:chOff x="318363" y="6395869"/>
            <a:chExt cx="11684962" cy="278776"/>
          </a:xfrm>
        </p:grpSpPr>
        <p:pic>
          <p:nvPicPr>
            <p:cNvPr id="7" name="Picture 6">
              <a:extLst>
                <a:ext uri="{FF2B5EF4-FFF2-40B4-BE49-F238E27FC236}">
                  <a16:creationId xmlns:a16="http://schemas.microsoft.com/office/drawing/2014/main" id="{4F3BB5B3-F6E3-E344-B224-28C97249FA4F}"/>
                </a:ext>
              </a:extLst>
            </p:cNvPr>
            <p:cNvPicPr>
              <a:picLocks noChangeAspect="1"/>
            </p:cNvPicPr>
            <p:nvPr/>
          </p:nvPicPr>
          <p:blipFill>
            <a:blip r:embed="rId2"/>
            <a:stretch>
              <a:fillRect/>
            </a:stretch>
          </p:blipFill>
          <p:spPr>
            <a:xfrm>
              <a:off x="10654877" y="6395869"/>
              <a:ext cx="1348448" cy="278775"/>
            </a:xfrm>
            <a:prstGeom prst="rect">
              <a:avLst/>
            </a:prstGeom>
          </p:spPr>
        </p:pic>
        <p:sp>
          <p:nvSpPr>
            <p:cNvPr id="8" name="TextBox 7">
              <a:extLst>
                <a:ext uri="{FF2B5EF4-FFF2-40B4-BE49-F238E27FC236}">
                  <a16:creationId xmlns:a16="http://schemas.microsoft.com/office/drawing/2014/main" id="{7547533A-DB04-4241-92E3-2A36E358C84B}"/>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bg2"/>
                  </a:solidFill>
                  <a:latin typeface="Barneombudet Light" panose="02010904050502010104" pitchFamily="2" charset="0"/>
                </a:rPr>
                <a:t>b</a:t>
              </a:r>
              <a:r>
                <a:rPr lang="en-NO" sz="800" b="0" i="0" dirty="0">
                  <a:solidFill>
                    <a:schemeClr val="bg2"/>
                  </a:solidFill>
                  <a:latin typeface="Barneombudet Light" panose="02010904050502010104" pitchFamily="2" charset="0"/>
                </a:rPr>
                <a:t>arneombudet.no</a:t>
              </a:r>
            </a:p>
          </p:txBody>
        </p:sp>
      </p:grpSp>
    </p:spTree>
    <p:extLst>
      <p:ext uri="{BB962C8B-B14F-4D97-AF65-F5344CB8AC3E}">
        <p14:creationId xmlns:p14="http://schemas.microsoft.com/office/powerpoint/2010/main" val="1041940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Kapittel — Stil 02, full bg bilder, blå tekst">
    <p:bg>
      <p:bgPr>
        <a:solidFill>
          <a:schemeClr val="accent2"/>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2A44B88-91C5-244A-BA88-6AC4737FB5F7}"/>
              </a:ext>
            </a:extLst>
          </p:cNvPr>
          <p:cNvSpPr>
            <a:spLocks noGrp="1"/>
          </p:cNvSpPr>
          <p:nvPr>
            <p:ph idx="13"/>
          </p:nvPr>
        </p:nvSpPr>
        <p:spPr>
          <a:xfrm>
            <a:off x="0" y="0"/>
            <a:ext cx="12192000" cy="6858000"/>
          </a:xfrm>
          <a:prstGeom prst="rect">
            <a:avLst/>
          </a:prstGeom>
          <a:solidFill>
            <a:schemeClr val="tx1">
              <a:lumMod val="50000"/>
              <a:lumOff val="50000"/>
            </a:schemeClr>
          </a:solidFill>
        </p:spPr>
        <p:txBody>
          <a:bodyPr wrap="square" lIns="180000" tIns="180000" rIns="180000" bIns="180000">
            <a:noAutofit/>
          </a:bodyPr>
          <a:lstStyle>
            <a:lvl1pPr marL="0" indent="0">
              <a:buFontTx/>
              <a:buNone/>
              <a:defRPr sz="1400" b="0" i="0">
                <a:solidFill>
                  <a:schemeClr val="tx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0" name="Title 1">
            <a:extLst>
              <a:ext uri="{FF2B5EF4-FFF2-40B4-BE49-F238E27FC236}">
                <a16:creationId xmlns:a16="http://schemas.microsoft.com/office/drawing/2014/main" id="{A6103830-7778-CF4F-8EF0-8B377193CDEF}"/>
              </a:ext>
            </a:extLst>
          </p:cNvPr>
          <p:cNvSpPr>
            <a:spLocks noGrp="1"/>
          </p:cNvSpPr>
          <p:nvPr>
            <p:ph type="title"/>
          </p:nvPr>
        </p:nvSpPr>
        <p:spPr>
          <a:xfrm>
            <a:off x="2334459" y="2605213"/>
            <a:ext cx="7523082" cy="1163395"/>
          </a:xfrm>
          <a:prstGeom prst="rect">
            <a:avLst/>
          </a:prstGeom>
        </p:spPr>
        <p:txBody>
          <a:bodyPr wrap="square" lIns="0" tIns="0" rIns="0" bIns="0" anchor="t" anchorCtr="0">
            <a:noAutofit/>
          </a:bodyPr>
          <a:lstStyle>
            <a:lvl1pPr algn="ct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grpSp>
        <p:nvGrpSpPr>
          <p:cNvPr id="2" name="Group 1">
            <a:extLst>
              <a:ext uri="{FF2B5EF4-FFF2-40B4-BE49-F238E27FC236}">
                <a16:creationId xmlns:a16="http://schemas.microsoft.com/office/drawing/2014/main" id="{51C9EEF5-F7BD-8146-B1E3-4A27859E04D8}"/>
              </a:ext>
            </a:extLst>
          </p:cNvPr>
          <p:cNvGrpSpPr/>
          <p:nvPr/>
        </p:nvGrpSpPr>
        <p:grpSpPr>
          <a:xfrm>
            <a:off x="318363" y="6395868"/>
            <a:ext cx="11684959" cy="278777"/>
            <a:chOff x="318363" y="6395868"/>
            <a:chExt cx="11684959" cy="278777"/>
          </a:xfrm>
        </p:grpSpPr>
        <p:pic>
          <p:nvPicPr>
            <p:cNvPr id="7" name="Picture 6">
              <a:extLst>
                <a:ext uri="{FF2B5EF4-FFF2-40B4-BE49-F238E27FC236}">
                  <a16:creationId xmlns:a16="http://schemas.microsoft.com/office/drawing/2014/main" id="{11DE8416-B35F-7841-BA59-914B94B1EC4C}"/>
                </a:ext>
              </a:extLst>
            </p:cNvPr>
            <p:cNvPicPr>
              <a:picLocks noChangeAspect="1"/>
            </p:cNvPicPr>
            <p:nvPr/>
          </p:nvPicPr>
          <p:blipFill>
            <a:blip r:embed="rId2"/>
            <a:stretch>
              <a:fillRect/>
            </a:stretch>
          </p:blipFill>
          <p:spPr>
            <a:xfrm>
              <a:off x="10654877" y="6395868"/>
              <a:ext cx="1348445" cy="278775"/>
            </a:xfrm>
            <a:prstGeom prst="rect">
              <a:avLst/>
            </a:prstGeom>
          </p:spPr>
        </p:pic>
        <p:sp>
          <p:nvSpPr>
            <p:cNvPr id="9" name="TextBox 8">
              <a:extLst>
                <a:ext uri="{FF2B5EF4-FFF2-40B4-BE49-F238E27FC236}">
                  <a16:creationId xmlns:a16="http://schemas.microsoft.com/office/drawing/2014/main" id="{2D556FC0-9C73-A34B-B1CA-5BAA0AEEC8F0}"/>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grpSp>
    </p:spTree>
    <p:extLst>
      <p:ext uri="{BB962C8B-B14F-4D97-AF65-F5344CB8AC3E}">
        <p14:creationId xmlns:p14="http://schemas.microsoft.com/office/powerpoint/2010/main" val="5070048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apittel — Stil 03, bilder x3, rosa">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D87A7C-6E51-5A49-8EC0-188415EA1F86}"/>
              </a:ext>
            </a:extLst>
          </p:cNvPr>
          <p:cNvPicPr>
            <a:picLocks noChangeAspect="1"/>
          </p:cNvPicPr>
          <p:nvPr/>
        </p:nvPicPr>
        <p:blipFill>
          <a:blip r:embed="rId2"/>
          <a:stretch>
            <a:fillRect/>
          </a:stretch>
        </p:blipFill>
        <p:spPr>
          <a:xfrm>
            <a:off x="10654877" y="6395868"/>
            <a:ext cx="1348445" cy="278775"/>
          </a:xfrm>
          <a:prstGeom prst="rect">
            <a:avLst/>
          </a:prstGeom>
        </p:spPr>
      </p:pic>
      <p:sp>
        <p:nvSpPr>
          <p:cNvPr id="9" name="TextBox 8">
            <a:extLst>
              <a:ext uri="{FF2B5EF4-FFF2-40B4-BE49-F238E27FC236}">
                <a16:creationId xmlns:a16="http://schemas.microsoft.com/office/drawing/2014/main" id="{ED1AF290-9DBA-8248-A1E7-18D5567B3E2B}"/>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sp>
        <p:nvSpPr>
          <p:cNvPr id="5" name="Title 1">
            <a:extLst>
              <a:ext uri="{FF2B5EF4-FFF2-40B4-BE49-F238E27FC236}">
                <a16:creationId xmlns:a16="http://schemas.microsoft.com/office/drawing/2014/main" id="{678765FC-8DFF-9F49-AAFD-FEE9BE7987E1}"/>
              </a:ext>
            </a:extLst>
          </p:cNvPr>
          <p:cNvSpPr>
            <a:spLocks noGrp="1"/>
          </p:cNvSpPr>
          <p:nvPr>
            <p:ph type="title"/>
          </p:nvPr>
        </p:nvSpPr>
        <p:spPr>
          <a:xfrm>
            <a:off x="381000" y="448734"/>
            <a:ext cx="5169344" cy="1163395"/>
          </a:xfrm>
          <a:prstGeom prst="rect">
            <a:avLst/>
          </a:prstGeom>
        </p:spPr>
        <p:txBody>
          <a:bodyPr wrap="square" lIns="0" tIns="0" rIns="0" bIns="0">
            <a:spAutoFit/>
          </a:bodyPr>
          <a:lstStyle>
            <a:lvl1pPr>
              <a:defRPr sz="4200"/>
            </a:lvl1pPr>
          </a:lstStyle>
          <a:p>
            <a:r>
              <a:rPr lang="nb-NO"/>
              <a:t>Klikk for å redigere tittelstil</a:t>
            </a:r>
            <a:endParaRPr lang="en-US" dirty="0"/>
          </a:p>
        </p:txBody>
      </p:sp>
      <p:sp>
        <p:nvSpPr>
          <p:cNvPr id="10" name="Content Placeholder 2">
            <a:extLst>
              <a:ext uri="{FF2B5EF4-FFF2-40B4-BE49-F238E27FC236}">
                <a16:creationId xmlns:a16="http://schemas.microsoft.com/office/drawing/2014/main" id="{3AF66973-CBDB-0C40-92C0-6247CC623506}"/>
              </a:ext>
            </a:extLst>
          </p:cNvPr>
          <p:cNvSpPr>
            <a:spLocks noGrp="1"/>
          </p:cNvSpPr>
          <p:nvPr>
            <p:ph idx="11"/>
          </p:nvPr>
        </p:nvSpPr>
        <p:spPr>
          <a:xfrm>
            <a:off x="8619658" y="448734"/>
            <a:ext cx="3094891" cy="4455775"/>
          </a:xfrm>
          <a:prstGeom prst="rect">
            <a:avLst/>
          </a:prstGeom>
          <a:solidFill>
            <a:schemeClr val="bg2"/>
          </a:solidFill>
        </p:spPr>
        <p:txBody>
          <a:bodyPr wrap="square" lIns="180000" tIns="180000" rIns="180000" bIns="180000">
            <a:noAutofit/>
          </a:bodyPr>
          <a:lstStyle>
            <a:lvl1pPr marL="0" indent="0">
              <a:buFontTx/>
              <a:buNone/>
              <a:defRPr sz="1400" b="0" i="0">
                <a:solidFill>
                  <a:schemeClr val="tx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2" name="Content Placeholder 2">
            <a:extLst>
              <a:ext uri="{FF2B5EF4-FFF2-40B4-BE49-F238E27FC236}">
                <a16:creationId xmlns:a16="http://schemas.microsoft.com/office/drawing/2014/main" id="{AF094C78-2453-D94D-B267-9D38AB25CDFC}"/>
              </a:ext>
            </a:extLst>
          </p:cNvPr>
          <p:cNvSpPr>
            <a:spLocks noGrp="1"/>
          </p:cNvSpPr>
          <p:nvPr>
            <p:ph idx="12"/>
          </p:nvPr>
        </p:nvSpPr>
        <p:spPr>
          <a:xfrm>
            <a:off x="5041454" y="2519394"/>
            <a:ext cx="2616380" cy="3753517"/>
          </a:xfrm>
          <a:prstGeom prst="rect">
            <a:avLst/>
          </a:prstGeom>
          <a:solidFill>
            <a:schemeClr val="bg2"/>
          </a:solidFill>
        </p:spPr>
        <p:txBody>
          <a:bodyPr wrap="square" lIns="180000" tIns="180000" rIns="180000" bIns="180000">
            <a:noAutofit/>
          </a:bodyPr>
          <a:lstStyle>
            <a:lvl1pPr marL="0" indent="0">
              <a:buFontTx/>
              <a:buNone/>
              <a:defRPr sz="1400" b="0" i="0">
                <a:solidFill>
                  <a:schemeClr val="tx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3" name="Content Placeholder 2">
            <a:extLst>
              <a:ext uri="{FF2B5EF4-FFF2-40B4-BE49-F238E27FC236}">
                <a16:creationId xmlns:a16="http://schemas.microsoft.com/office/drawing/2014/main" id="{A7C29799-AE27-084B-9358-9EBB5650044E}"/>
              </a:ext>
            </a:extLst>
          </p:cNvPr>
          <p:cNvSpPr>
            <a:spLocks noGrp="1"/>
          </p:cNvSpPr>
          <p:nvPr>
            <p:ph idx="13"/>
          </p:nvPr>
        </p:nvSpPr>
        <p:spPr>
          <a:xfrm>
            <a:off x="318363" y="2519395"/>
            <a:ext cx="3761268" cy="2468242"/>
          </a:xfrm>
          <a:prstGeom prst="rect">
            <a:avLst/>
          </a:prstGeom>
          <a:solidFill>
            <a:schemeClr val="bg2"/>
          </a:solidFill>
        </p:spPr>
        <p:txBody>
          <a:bodyPr wrap="square" lIns="180000" tIns="180000" rIns="180000" bIns="180000">
            <a:noAutofit/>
          </a:bodyPr>
          <a:lstStyle>
            <a:lvl1pPr marL="0" indent="0">
              <a:buFontTx/>
              <a:buNone/>
              <a:defRPr sz="1400" b="0" i="0">
                <a:solidFill>
                  <a:schemeClr val="tx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Tree>
    <p:extLst>
      <p:ext uri="{BB962C8B-B14F-4D97-AF65-F5344CB8AC3E}">
        <p14:creationId xmlns:p14="http://schemas.microsoft.com/office/powerpoint/2010/main" val="20035240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Kapittel — Stil 03, bilder x3, blå">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3BB5B3-F6E3-E344-B224-28C97249FA4F}"/>
              </a:ext>
            </a:extLst>
          </p:cNvPr>
          <p:cNvPicPr>
            <a:picLocks noChangeAspect="1"/>
          </p:cNvPicPr>
          <p:nvPr/>
        </p:nvPicPr>
        <p:blipFill>
          <a:blip r:embed="rId2"/>
          <a:stretch>
            <a:fillRect/>
          </a:stretch>
        </p:blipFill>
        <p:spPr>
          <a:xfrm>
            <a:off x="10654877" y="6395869"/>
            <a:ext cx="1348448" cy="278775"/>
          </a:xfrm>
          <a:prstGeom prst="rect">
            <a:avLst/>
          </a:prstGeom>
        </p:spPr>
      </p:pic>
      <p:sp>
        <p:nvSpPr>
          <p:cNvPr id="8" name="TextBox 7">
            <a:extLst>
              <a:ext uri="{FF2B5EF4-FFF2-40B4-BE49-F238E27FC236}">
                <a16:creationId xmlns:a16="http://schemas.microsoft.com/office/drawing/2014/main" id="{7547533A-DB04-4241-92E3-2A36E358C84B}"/>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bg2"/>
                </a:solidFill>
                <a:latin typeface="Barneombudet Light" panose="02010904050502010104" pitchFamily="2" charset="0"/>
              </a:rPr>
              <a:t>b</a:t>
            </a:r>
            <a:r>
              <a:rPr lang="en-NO" sz="800" b="0" i="0" dirty="0">
                <a:solidFill>
                  <a:schemeClr val="bg2"/>
                </a:solidFill>
                <a:latin typeface="Barneombudet Light" panose="02010904050502010104" pitchFamily="2" charset="0"/>
              </a:rPr>
              <a:t>arneombudet.no</a:t>
            </a:r>
          </a:p>
        </p:txBody>
      </p:sp>
      <p:sp>
        <p:nvSpPr>
          <p:cNvPr id="5" name="Title 1">
            <a:extLst>
              <a:ext uri="{FF2B5EF4-FFF2-40B4-BE49-F238E27FC236}">
                <a16:creationId xmlns:a16="http://schemas.microsoft.com/office/drawing/2014/main" id="{D14E2D57-3C6B-EF46-9B64-AE65D254230D}"/>
              </a:ext>
            </a:extLst>
          </p:cNvPr>
          <p:cNvSpPr>
            <a:spLocks noGrp="1"/>
          </p:cNvSpPr>
          <p:nvPr>
            <p:ph type="title"/>
          </p:nvPr>
        </p:nvSpPr>
        <p:spPr>
          <a:xfrm>
            <a:off x="381000" y="448734"/>
            <a:ext cx="5169344" cy="1163395"/>
          </a:xfrm>
          <a:prstGeom prst="rect">
            <a:avLst/>
          </a:prstGeom>
        </p:spPr>
        <p:txBody>
          <a:bodyPr wrap="square" lIns="0" tIns="0" rIns="0" bIns="0">
            <a:spAutoFit/>
          </a:bodyPr>
          <a:lstStyle>
            <a:lvl1pPr>
              <a:defRPr sz="4200">
                <a:solidFill>
                  <a:schemeClr val="bg2"/>
                </a:solidFill>
              </a:defRPr>
            </a:lvl1pPr>
          </a:lstStyle>
          <a:p>
            <a:r>
              <a:rPr lang="nb-NO"/>
              <a:t>Klikk for å redigere tittelstil</a:t>
            </a:r>
            <a:endParaRPr lang="en-US" dirty="0"/>
          </a:p>
        </p:txBody>
      </p:sp>
      <p:sp>
        <p:nvSpPr>
          <p:cNvPr id="6" name="Content Placeholder 2">
            <a:extLst>
              <a:ext uri="{FF2B5EF4-FFF2-40B4-BE49-F238E27FC236}">
                <a16:creationId xmlns:a16="http://schemas.microsoft.com/office/drawing/2014/main" id="{40A35338-B959-D041-AAA8-C5D9E536FA46}"/>
              </a:ext>
            </a:extLst>
          </p:cNvPr>
          <p:cNvSpPr>
            <a:spLocks noGrp="1"/>
          </p:cNvSpPr>
          <p:nvPr>
            <p:ph idx="11"/>
          </p:nvPr>
        </p:nvSpPr>
        <p:spPr>
          <a:xfrm>
            <a:off x="8619658" y="448734"/>
            <a:ext cx="3094891" cy="4455775"/>
          </a:xfrm>
          <a:prstGeom prst="rect">
            <a:avLst/>
          </a:prstGeom>
          <a:solidFill>
            <a:schemeClr val="tx2">
              <a:lumMod val="20000"/>
              <a:lumOff val="80000"/>
            </a:schemeClr>
          </a:solidFill>
        </p:spPr>
        <p:txBody>
          <a:bodyPr wrap="square" lIns="180000" tIns="180000" rIns="180000" bIns="180000">
            <a:noAutofit/>
          </a:bodyPr>
          <a:lstStyle>
            <a:lvl1pPr marL="0" indent="0">
              <a:buFontTx/>
              <a:buNone/>
              <a:defRPr sz="1400" b="0" i="0">
                <a:solidFill>
                  <a:schemeClr val="tx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9" name="Content Placeholder 2">
            <a:extLst>
              <a:ext uri="{FF2B5EF4-FFF2-40B4-BE49-F238E27FC236}">
                <a16:creationId xmlns:a16="http://schemas.microsoft.com/office/drawing/2014/main" id="{3280FB6F-6A83-4D49-9ECA-C1657278E035}"/>
              </a:ext>
            </a:extLst>
          </p:cNvPr>
          <p:cNvSpPr>
            <a:spLocks noGrp="1"/>
          </p:cNvSpPr>
          <p:nvPr>
            <p:ph idx="12"/>
          </p:nvPr>
        </p:nvSpPr>
        <p:spPr>
          <a:xfrm>
            <a:off x="5041454" y="2519394"/>
            <a:ext cx="2616380" cy="3753517"/>
          </a:xfrm>
          <a:prstGeom prst="rect">
            <a:avLst/>
          </a:prstGeom>
          <a:solidFill>
            <a:schemeClr val="tx2">
              <a:lumMod val="20000"/>
              <a:lumOff val="80000"/>
            </a:schemeClr>
          </a:solidFill>
        </p:spPr>
        <p:txBody>
          <a:bodyPr wrap="square" lIns="180000" tIns="180000" rIns="180000" bIns="180000">
            <a:noAutofit/>
          </a:bodyPr>
          <a:lstStyle>
            <a:lvl1pPr marL="0" indent="0">
              <a:buFontTx/>
              <a:buNone/>
              <a:defRPr sz="1400" b="0" i="0">
                <a:solidFill>
                  <a:schemeClr val="tx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
        <p:nvSpPr>
          <p:cNvPr id="10" name="Content Placeholder 2">
            <a:extLst>
              <a:ext uri="{FF2B5EF4-FFF2-40B4-BE49-F238E27FC236}">
                <a16:creationId xmlns:a16="http://schemas.microsoft.com/office/drawing/2014/main" id="{F3742237-8089-1E48-8615-FB9702B5D5CF}"/>
              </a:ext>
            </a:extLst>
          </p:cNvPr>
          <p:cNvSpPr>
            <a:spLocks noGrp="1"/>
          </p:cNvSpPr>
          <p:nvPr>
            <p:ph idx="13"/>
          </p:nvPr>
        </p:nvSpPr>
        <p:spPr>
          <a:xfrm>
            <a:off x="318363" y="2519395"/>
            <a:ext cx="3761268" cy="2468242"/>
          </a:xfrm>
          <a:prstGeom prst="rect">
            <a:avLst/>
          </a:prstGeom>
          <a:solidFill>
            <a:schemeClr val="tx2">
              <a:lumMod val="20000"/>
              <a:lumOff val="80000"/>
            </a:schemeClr>
          </a:solidFill>
        </p:spPr>
        <p:txBody>
          <a:bodyPr wrap="square" lIns="180000" tIns="180000" rIns="180000" bIns="180000">
            <a:noAutofit/>
          </a:bodyPr>
          <a:lstStyle>
            <a:lvl1pPr marL="0" indent="0">
              <a:buFontTx/>
              <a:buNone/>
              <a:defRPr sz="1400" b="0" i="0">
                <a:solidFill>
                  <a:schemeClr val="tx2"/>
                </a:solidFill>
                <a:latin typeface="Barneombudet Light" panose="02010904050502010104" pitchFamily="2" charset="0"/>
              </a:defRPr>
            </a:lvl1pPr>
            <a:lvl2pPr marL="6350" indent="171450">
              <a:buFont typeface="Arial" panose="020B0604020202020204" pitchFamily="34" charset="0"/>
              <a:buChar char="•"/>
              <a:tabLst/>
              <a:defRPr sz="1400"/>
            </a:lvl2pPr>
            <a:lvl3pPr marL="357188" indent="-179388">
              <a:buFont typeface="Arial" panose="020B0604020202020204" pitchFamily="34" charset="0"/>
              <a:buChar char="•"/>
              <a:tabLst/>
              <a:defRPr sz="1400"/>
            </a:lvl3pPr>
            <a:lvl4pPr marL="534988" indent="-177800">
              <a:buFont typeface="Arial" panose="020B0604020202020204" pitchFamily="34" charset="0"/>
              <a:buChar char="•"/>
              <a:tabLst/>
              <a:defRPr sz="1200"/>
            </a:lvl4pPr>
            <a:lvl5pPr marL="669925" indent="-134938">
              <a:buFont typeface="Arial" panose="020B0604020202020204" pitchFamily="34" charset="0"/>
              <a:buChar char="•"/>
              <a:tabLst/>
              <a:defRPr sz="1200"/>
            </a:lvl5pPr>
          </a:lstStyle>
          <a:p>
            <a:pPr lvl="0"/>
            <a:r>
              <a:rPr lang="nb-NO"/>
              <a:t>Klikk for å redigere tekststiler i malen</a:t>
            </a:r>
          </a:p>
        </p:txBody>
      </p:sp>
    </p:spTree>
    <p:extLst>
      <p:ext uri="{BB962C8B-B14F-4D97-AF65-F5344CB8AC3E}">
        <p14:creationId xmlns:p14="http://schemas.microsoft.com/office/powerpoint/2010/main" val="20126705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Kapittel — Stil 04, illus, mørke blå">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03261E-551A-234A-B54D-58BF225929AE}"/>
              </a:ext>
            </a:extLst>
          </p:cNvPr>
          <p:cNvPicPr>
            <a:picLocks noChangeAspect="1"/>
          </p:cNvPicPr>
          <p:nvPr/>
        </p:nvPicPr>
        <p:blipFill>
          <a:blip r:embed="rId2"/>
          <a:stretch>
            <a:fillRect/>
          </a:stretch>
        </p:blipFill>
        <p:spPr>
          <a:xfrm>
            <a:off x="10654877" y="6395869"/>
            <a:ext cx="1348448" cy="278775"/>
          </a:xfrm>
          <a:prstGeom prst="rect">
            <a:avLst/>
          </a:prstGeom>
        </p:spPr>
      </p:pic>
      <p:sp>
        <p:nvSpPr>
          <p:cNvPr id="7" name="TextBox 6">
            <a:extLst>
              <a:ext uri="{FF2B5EF4-FFF2-40B4-BE49-F238E27FC236}">
                <a16:creationId xmlns:a16="http://schemas.microsoft.com/office/drawing/2014/main" id="{51E1D26D-26E0-014C-A6A5-6A62824C3329}"/>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bg2"/>
                </a:solidFill>
                <a:latin typeface="Barneombudet Light" panose="02010904050502010104" pitchFamily="2" charset="0"/>
              </a:rPr>
              <a:t>b</a:t>
            </a:r>
            <a:r>
              <a:rPr lang="en-NO" sz="800" b="0" i="0" dirty="0">
                <a:solidFill>
                  <a:schemeClr val="bg2"/>
                </a:solidFill>
                <a:latin typeface="Barneombudet Light" panose="02010904050502010104" pitchFamily="2" charset="0"/>
              </a:rPr>
              <a:t>arneombudet.no</a:t>
            </a:r>
          </a:p>
        </p:txBody>
      </p:sp>
      <p:sp>
        <p:nvSpPr>
          <p:cNvPr id="6" name="Title 1">
            <a:extLst>
              <a:ext uri="{FF2B5EF4-FFF2-40B4-BE49-F238E27FC236}">
                <a16:creationId xmlns:a16="http://schemas.microsoft.com/office/drawing/2014/main" id="{434CDB07-C770-FE49-B8D4-ABBF2BA22E2D}"/>
              </a:ext>
            </a:extLst>
          </p:cNvPr>
          <p:cNvSpPr>
            <a:spLocks noGrp="1"/>
          </p:cNvSpPr>
          <p:nvPr>
            <p:ph type="title"/>
          </p:nvPr>
        </p:nvSpPr>
        <p:spPr>
          <a:xfrm>
            <a:off x="381000" y="448734"/>
            <a:ext cx="4670580" cy="1163395"/>
          </a:xfrm>
          <a:prstGeom prst="rect">
            <a:avLst/>
          </a:prstGeom>
        </p:spPr>
        <p:txBody>
          <a:bodyPr wrap="square" lIns="0" tIns="0" rIns="0" bIns="0">
            <a:spAutoFit/>
          </a:bodyPr>
          <a:lstStyle>
            <a:lvl1pPr>
              <a:defRPr sz="4200">
                <a:solidFill>
                  <a:schemeClr val="bg2"/>
                </a:solidFill>
              </a:defRPr>
            </a:lvl1pPr>
          </a:lstStyle>
          <a:p>
            <a:r>
              <a:rPr lang="nb-NO"/>
              <a:t>Klikk for å redigere tittelstil</a:t>
            </a:r>
            <a:endParaRPr lang="en-US" dirty="0"/>
          </a:p>
        </p:txBody>
      </p:sp>
      <p:pic>
        <p:nvPicPr>
          <p:cNvPr id="9" name="Picture 8">
            <a:extLst>
              <a:ext uri="{FF2B5EF4-FFF2-40B4-BE49-F238E27FC236}">
                <a16:creationId xmlns:a16="http://schemas.microsoft.com/office/drawing/2014/main" id="{FCBC5183-469C-094B-95D1-E3EA395C4E0B}"/>
              </a:ext>
            </a:extLst>
          </p:cNvPr>
          <p:cNvPicPr>
            <a:picLocks noChangeAspect="1"/>
          </p:cNvPicPr>
          <p:nvPr/>
        </p:nvPicPr>
        <p:blipFill>
          <a:blip r:embed="rId3"/>
          <a:stretch>
            <a:fillRect/>
          </a:stretch>
        </p:blipFill>
        <p:spPr>
          <a:xfrm>
            <a:off x="4345033" y="364800"/>
            <a:ext cx="6309844" cy="6309844"/>
          </a:xfrm>
          <a:prstGeom prst="rect">
            <a:avLst/>
          </a:prstGeom>
        </p:spPr>
      </p:pic>
      <p:pic>
        <p:nvPicPr>
          <p:cNvPr id="8" name="Picture 7">
            <a:extLst>
              <a:ext uri="{FF2B5EF4-FFF2-40B4-BE49-F238E27FC236}">
                <a16:creationId xmlns:a16="http://schemas.microsoft.com/office/drawing/2014/main" id="{01A31BE5-2635-974B-9B73-0CF962E9D9CB}"/>
              </a:ext>
            </a:extLst>
          </p:cNvPr>
          <p:cNvPicPr>
            <a:picLocks noChangeAspect="1"/>
          </p:cNvPicPr>
          <p:nvPr/>
        </p:nvPicPr>
        <p:blipFill>
          <a:blip r:embed="rId4"/>
          <a:stretch>
            <a:fillRect/>
          </a:stretch>
        </p:blipFill>
        <p:spPr>
          <a:xfrm>
            <a:off x="1042891" y="1360904"/>
            <a:ext cx="5617485" cy="5617485"/>
          </a:xfrm>
          <a:prstGeom prst="rect">
            <a:avLst/>
          </a:prstGeom>
        </p:spPr>
      </p:pic>
      <p:pic>
        <p:nvPicPr>
          <p:cNvPr id="10" name="Bilde 9">
            <a:extLst>
              <a:ext uri="{FF2B5EF4-FFF2-40B4-BE49-F238E27FC236}">
                <a16:creationId xmlns:a16="http://schemas.microsoft.com/office/drawing/2014/main" id="{9FD97729-84E7-A94A-9AAD-BBA16665681D}"/>
              </a:ext>
            </a:extLst>
          </p:cNvPr>
          <p:cNvPicPr>
            <a:picLocks noChangeAspect="1"/>
          </p:cNvPicPr>
          <p:nvPr userDrawn="1"/>
        </p:nvPicPr>
        <p:blipFill>
          <a:blip r:embed="rId5"/>
          <a:stretch>
            <a:fillRect/>
          </a:stretch>
        </p:blipFill>
        <p:spPr>
          <a:xfrm>
            <a:off x="9615488" y="6409359"/>
            <a:ext cx="864829" cy="267080"/>
          </a:xfrm>
          <a:prstGeom prst="rect">
            <a:avLst/>
          </a:prstGeom>
        </p:spPr>
      </p:pic>
      <p:pic>
        <p:nvPicPr>
          <p:cNvPr id="11" name="Bilde 10">
            <a:extLst>
              <a:ext uri="{FF2B5EF4-FFF2-40B4-BE49-F238E27FC236}">
                <a16:creationId xmlns:a16="http://schemas.microsoft.com/office/drawing/2014/main" id="{64A45461-2816-E546-BE44-BFBE920F785C}"/>
              </a:ext>
            </a:extLst>
          </p:cNvPr>
          <p:cNvPicPr>
            <a:picLocks noChangeAspect="1"/>
          </p:cNvPicPr>
          <p:nvPr userDrawn="1"/>
        </p:nvPicPr>
        <p:blipFill>
          <a:blip r:embed="rId6"/>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28657470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Kapittel — Stil 04, illus, rosa">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D87A7C-6E51-5A49-8EC0-188415EA1F86}"/>
              </a:ext>
            </a:extLst>
          </p:cNvPr>
          <p:cNvPicPr>
            <a:picLocks noChangeAspect="1"/>
          </p:cNvPicPr>
          <p:nvPr/>
        </p:nvPicPr>
        <p:blipFill>
          <a:blip r:embed="rId2"/>
          <a:stretch>
            <a:fillRect/>
          </a:stretch>
        </p:blipFill>
        <p:spPr>
          <a:xfrm>
            <a:off x="10654877" y="6395868"/>
            <a:ext cx="1348445" cy="278775"/>
          </a:xfrm>
          <a:prstGeom prst="rect">
            <a:avLst/>
          </a:prstGeom>
        </p:spPr>
      </p:pic>
      <p:sp>
        <p:nvSpPr>
          <p:cNvPr id="9" name="TextBox 8">
            <a:extLst>
              <a:ext uri="{FF2B5EF4-FFF2-40B4-BE49-F238E27FC236}">
                <a16:creationId xmlns:a16="http://schemas.microsoft.com/office/drawing/2014/main" id="{ED1AF290-9DBA-8248-A1E7-18D5567B3E2B}"/>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sp>
        <p:nvSpPr>
          <p:cNvPr id="5" name="Title 1">
            <a:extLst>
              <a:ext uri="{FF2B5EF4-FFF2-40B4-BE49-F238E27FC236}">
                <a16:creationId xmlns:a16="http://schemas.microsoft.com/office/drawing/2014/main" id="{678765FC-8DFF-9F49-AAFD-FEE9BE7987E1}"/>
              </a:ext>
            </a:extLst>
          </p:cNvPr>
          <p:cNvSpPr>
            <a:spLocks noGrp="1"/>
          </p:cNvSpPr>
          <p:nvPr>
            <p:ph type="title"/>
          </p:nvPr>
        </p:nvSpPr>
        <p:spPr>
          <a:xfrm>
            <a:off x="381000" y="448734"/>
            <a:ext cx="3973590" cy="1745093"/>
          </a:xfrm>
          <a:prstGeom prst="rect">
            <a:avLst/>
          </a:prstGeom>
        </p:spPr>
        <p:txBody>
          <a:bodyPr wrap="square" lIns="0" tIns="0" rIns="0" bIns="0">
            <a:spAutoFit/>
          </a:bodyPr>
          <a:lstStyle>
            <a:lvl1pPr>
              <a:defRPr sz="4200"/>
            </a:lvl1pPr>
          </a:lstStyle>
          <a:p>
            <a:r>
              <a:rPr lang="nb-NO"/>
              <a:t>Klikk for å redigere tittelstil</a:t>
            </a:r>
            <a:endParaRPr lang="en-US" dirty="0"/>
          </a:p>
        </p:txBody>
      </p:sp>
      <p:pic>
        <p:nvPicPr>
          <p:cNvPr id="6" name="Picture 5">
            <a:extLst>
              <a:ext uri="{FF2B5EF4-FFF2-40B4-BE49-F238E27FC236}">
                <a16:creationId xmlns:a16="http://schemas.microsoft.com/office/drawing/2014/main" id="{C708621E-094D-ED43-9C47-EF5072EBCB6F}"/>
              </a:ext>
            </a:extLst>
          </p:cNvPr>
          <p:cNvPicPr>
            <a:picLocks noChangeAspect="1"/>
          </p:cNvPicPr>
          <p:nvPr/>
        </p:nvPicPr>
        <p:blipFill>
          <a:blip r:embed="rId3"/>
          <a:stretch>
            <a:fillRect/>
          </a:stretch>
        </p:blipFill>
        <p:spPr>
          <a:xfrm>
            <a:off x="6313358" y="2072892"/>
            <a:ext cx="4509420" cy="4509420"/>
          </a:xfrm>
          <a:prstGeom prst="rect">
            <a:avLst/>
          </a:prstGeom>
        </p:spPr>
      </p:pic>
      <p:pic>
        <p:nvPicPr>
          <p:cNvPr id="3" name="Picture 2">
            <a:extLst>
              <a:ext uri="{FF2B5EF4-FFF2-40B4-BE49-F238E27FC236}">
                <a16:creationId xmlns:a16="http://schemas.microsoft.com/office/drawing/2014/main" id="{145AB1A0-7B99-624F-A838-22032F54D3CD}"/>
              </a:ext>
            </a:extLst>
          </p:cNvPr>
          <p:cNvPicPr>
            <a:picLocks noChangeAspect="1"/>
          </p:cNvPicPr>
          <p:nvPr/>
        </p:nvPicPr>
        <p:blipFill>
          <a:blip r:embed="rId4"/>
          <a:stretch>
            <a:fillRect/>
          </a:stretch>
        </p:blipFill>
        <p:spPr>
          <a:xfrm>
            <a:off x="3271604" y="436456"/>
            <a:ext cx="6236877" cy="6236877"/>
          </a:xfrm>
          <a:prstGeom prst="rect">
            <a:avLst/>
          </a:prstGeom>
        </p:spPr>
      </p:pic>
      <p:pic>
        <p:nvPicPr>
          <p:cNvPr id="11" name="Picture 10">
            <a:extLst>
              <a:ext uri="{FF2B5EF4-FFF2-40B4-BE49-F238E27FC236}">
                <a16:creationId xmlns:a16="http://schemas.microsoft.com/office/drawing/2014/main" id="{703C09E5-E5CE-124B-90F4-706AC7B6D0E0}"/>
              </a:ext>
            </a:extLst>
          </p:cNvPr>
          <p:cNvPicPr>
            <a:picLocks noChangeAspect="1"/>
          </p:cNvPicPr>
          <p:nvPr/>
        </p:nvPicPr>
        <p:blipFill>
          <a:blip r:embed="rId5"/>
          <a:stretch>
            <a:fillRect/>
          </a:stretch>
        </p:blipFill>
        <p:spPr>
          <a:xfrm>
            <a:off x="1696151" y="2072892"/>
            <a:ext cx="4785108" cy="4785108"/>
          </a:xfrm>
          <a:prstGeom prst="rect">
            <a:avLst/>
          </a:prstGeom>
        </p:spPr>
      </p:pic>
      <p:pic>
        <p:nvPicPr>
          <p:cNvPr id="10" name="Bilde 9">
            <a:extLst>
              <a:ext uri="{FF2B5EF4-FFF2-40B4-BE49-F238E27FC236}">
                <a16:creationId xmlns:a16="http://schemas.microsoft.com/office/drawing/2014/main" id="{A8DBD58A-667C-AE44-B812-26B524A4055C}"/>
              </a:ext>
            </a:extLst>
          </p:cNvPr>
          <p:cNvPicPr>
            <a:picLocks noChangeAspect="1"/>
          </p:cNvPicPr>
          <p:nvPr userDrawn="1"/>
        </p:nvPicPr>
        <p:blipFill>
          <a:blip r:embed="rId6"/>
          <a:stretch>
            <a:fillRect/>
          </a:stretch>
        </p:blipFill>
        <p:spPr>
          <a:xfrm>
            <a:off x="9615488" y="6409359"/>
            <a:ext cx="864829" cy="267080"/>
          </a:xfrm>
          <a:prstGeom prst="rect">
            <a:avLst/>
          </a:prstGeom>
        </p:spPr>
      </p:pic>
      <p:pic>
        <p:nvPicPr>
          <p:cNvPr id="12" name="Bilde 11">
            <a:extLst>
              <a:ext uri="{FF2B5EF4-FFF2-40B4-BE49-F238E27FC236}">
                <a16:creationId xmlns:a16="http://schemas.microsoft.com/office/drawing/2014/main" id="{DD5F3FFB-F9B8-7E46-B667-888EFF272DBF}"/>
              </a:ext>
            </a:extLst>
          </p:cNvPr>
          <p:cNvPicPr>
            <a:picLocks noChangeAspect="1"/>
          </p:cNvPicPr>
          <p:nvPr userDrawn="1"/>
        </p:nvPicPr>
        <p:blipFill>
          <a:blip r:embed="rId7"/>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12164181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apittel — Stil 04, illus, blå">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3BB5B3-F6E3-E344-B224-28C97249FA4F}"/>
              </a:ext>
            </a:extLst>
          </p:cNvPr>
          <p:cNvPicPr>
            <a:picLocks noChangeAspect="1"/>
          </p:cNvPicPr>
          <p:nvPr/>
        </p:nvPicPr>
        <p:blipFill>
          <a:blip r:embed="rId2"/>
          <a:stretch>
            <a:fillRect/>
          </a:stretch>
        </p:blipFill>
        <p:spPr>
          <a:xfrm>
            <a:off x="10654877" y="6395869"/>
            <a:ext cx="1348448" cy="278775"/>
          </a:xfrm>
          <a:prstGeom prst="rect">
            <a:avLst/>
          </a:prstGeom>
        </p:spPr>
      </p:pic>
      <p:sp>
        <p:nvSpPr>
          <p:cNvPr id="8" name="TextBox 7">
            <a:extLst>
              <a:ext uri="{FF2B5EF4-FFF2-40B4-BE49-F238E27FC236}">
                <a16:creationId xmlns:a16="http://schemas.microsoft.com/office/drawing/2014/main" id="{7547533A-DB04-4241-92E3-2A36E358C84B}"/>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bg2"/>
                </a:solidFill>
                <a:latin typeface="Barneombudet Light" panose="02010904050502010104" pitchFamily="2" charset="0"/>
              </a:rPr>
              <a:t>b</a:t>
            </a:r>
            <a:r>
              <a:rPr lang="en-NO" sz="800" b="0" i="0" dirty="0">
                <a:solidFill>
                  <a:schemeClr val="bg2"/>
                </a:solidFill>
                <a:latin typeface="Barneombudet Light" panose="02010904050502010104" pitchFamily="2" charset="0"/>
              </a:rPr>
              <a:t>arneombudet.no</a:t>
            </a:r>
          </a:p>
        </p:txBody>
      </p:sp>
      <p:sp>
        <p:nvSpPr>
          <p:cNvPr id="5" name="Title 1">
            <a:extLst>
              <a:ext uri="{FF2B5EF4-FFF2-40B4-BE49-F238E27FC236}">
                <a16:creationId xmlns:a16="http://schemas.microsoft.com/office/drawing/2014/main" id="{D14E2D57-3C6B-EF46-9B64-AE65D254230D}"/>
              </a:ext>
            </a:extLst>
          </p:cNvPr>
          <p:cNvSpPr>
            <a:spLocks noGrp="1"/>
          </p:cNvSpPr>
          <p:nvPr>
            <p:ph type="title"/>
          </p:nvPr>
        </p:nvSpPr>
        <p:spPr>
          <a:xfrm>
            <a:off x="381000" y="448734"/>
            <a:ext cx="4504326" cy="1163395"/>
          </a:xfrm>
          <a:prstGeom prst="rect">
            <a:avLst/>
          </a:prstGeom>
        </p:spPr>
        <p:txBody>
          <a:bodyPr wrap="square" lIns="0" tIns="0" rIns="0" bIns="0">
            <a:spAutoFit/>
          </a:bodyPr>
          <a:lstStyle>
            <a:lvl1pPr>
              <a:defRPr sz="4200">
                <a:solidFill>
                  <a:schemeClr val="bg2"/>
                </a:solidFill>
              </a:defRPr>
            </a:lvl1pPr>
          </a:lstStyle>
          <a:p>
            <a:r>
              <a:rPr lang="nb-NO"/>
              <a:t>Klikk for å redigere tittelstil</a:t>
            </a:r>
            <a:endParaRPr lang="en-US" dirty="0"/>
          </a:p>
        </p:txBody>
      </p:sp>
      <p:pic>
        <p:nvPicPr>
          <p:cNvPr id="3" name="Picture 2">
            <a:extLst>
              <a:ext uri="{FF2B5EF4-FFF2-40B4-BE49-F238E27FC236}">
                <a16:creationId xmlns:a16="http://schemas.microsoft.com/office/drawing/2014/main" id="{15FB9492-7C14-A94F-94DA-BF9AB61E7E2B}"/>
              </a:ext>
            </a:extLst>
          </p:cNvPr>
          <p:cNvPicPr>
            <a:picLocks noChangeAspect="1"/>
          </p:cNvPicPr>
          <p:nvPr/>
        </p:nvPicPr>
        <p:blipFill>
          <a:blip r:embed="rId3"/>
          <a:stretch>
            <a:fillRect/>
          </a:stretch>
        </p:blipFill>
        <p:spPr>
          <a:xfrm>
            <a:off x="645834" y="0"/>
            <a:ext cx="10601925" cy="10601925"/>
          </a:xfrm>
          <a:prstGeom prst="rect">
            <a:avLst/>
          </a:prstGeom>
        </p:spPr>
      </p:pic>
      <p:pic>
        <p:nvPicPr>
          <p:cNvPr id="6" name="Bilde 5">
            <a:extLst>
              <a:ext uri="{FF2B5EF4-FFF2-40B4-BE49-F238E27FC236}">
                <a16:creationId xmlns:a16="http://schemas.microsoft.com/office/drawing/2014/main" id="{5FE65C4F-90AD-6147-BDB3-4C23D5F88E9E}"/>
              </a:ext>
            </a:extLst>
          </p:cNvPr>
          <p:cNvPicPr>
            <a:picLocks noChangeAspect="1"/>
          </p:cNvPicPr>
          <p:nvPr userDrawn="1"/>
        </p:nvPicPr>
        <p:blipFill>
          <a:blip r:embed="rId4"/>
          <a:stretch>
            <a:fillRect/>
          </a:stretch>
        </p:blipFill>
        <p:spPr>
          <a:xfrm>
            <a:off x="9615488" y="6409359"/>
            <a:ext cx="864829" cy="267080"/>
          </a:xfrm>
          <a:prstGeom prst="rect">
            <a:avLst/>
          </a:prstGeom>
        </p:spPr>
      </p:pic>
      <p:pic>
        <p:nvPicPr>
          <p:cNvPr id="9" name="Bilde 8">
            <a:extLst>
              <a:ext uri="{FF2B5EF4-FFF2-40B4-BE49-F238E27FC236}">
                <a16:creationId xmlns:a16="http://schemas.microsoft.com/office/drawing/2014/main" id="{0FB593A4-E8D8-8545-B29A-D703F3D71E9A}"/>
              </a:ext>
            </a:extLst>
          </p:cNvPr>
          <p:cNvPicPr>
            <a:picLocks noChangeAspect="1"/>
          </p:cNvPicPr>
          <p:nvPr userDrawn="1"/>
        </p:nvPicPr>
        <p:blipFill>
          <a:blip r:embed="rId5"/>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38155951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apittel — Stil 04, illus, grønn">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BC1482-B6FA-164A-8A4B-4281B8A6097F}"/>
              </a:ext>
            </a:extLst>
          </p:cNvPr>
          <p:cNvPicPr>
            <a:picLocks noChangeAspect="1"/>
          </p:cNvPicPr>
          <p:nvPr/>
        </p:nvPicPr>
        <p:blipFill>
          <a:blip r:embed="rId2"/>
          <a:stretch>
            <a:fillRect/>
          </a:stretch>
        </p:blipFill>
        <p:spPr>
          <a:xfrm>
            <a:off x="201252" y="1331162"/>
            <a:ext cx="11789496" cy="11789496"/>
          </a:xfrm>
          <a:prstGeom prst="rect">
            <a:avLst/>
          </a:prstGeom>
        </p:spPr>
      </p:pic>
      <p:pic>
        <p:nvPicPr>
          <p:cNvPr id="8" name="Picture 7">
            <a:extLst>
              <a:ext uri="{FF2B5EF4-FFF2-40B4-BE49-F238E27FC236}">
                <a16:creationId xmlns:a16="http://schemas.microsoft.com/office/drawing/2014/main" id="{35130532-B577-3E41-8F64-4B6C6D3DBC70}"/>
              </a:ext>
            </a:extLst>
          </p:cNvPr>
          <p:cNvPicPr>
            <a:picLocks noChangeAspect="1"/>
          </p:cNvPicPr>
          <p:nvPr/>
        </p:nvPicPr>
        <p:blipFill>
          <a:blip r:embed="rId3"/>
          <a:stretch>
            <a:fillRect/>
          </a:stretch>
        </p:blipFill>
        <p:spPr>
          <a:xfrm>
            <a:off x="10654877" y="6395868"/>
            <a:ext cx="1348445" cy="278775"/>
          </a:xfrm>
          <a:prstGeom prst="rect">
            <a:avLst/>
          </a:prstGeom>
        </p:spPr>
      </p:pic>
      <p:sp>
        <p:nvSpPr>
          <p:cNvPr id="9" name="TextBox 8">
            <a:extLst>
              <a:ext uri="{FF2B5EF4-FFF2-40B4-BE49-F238E27FC236}">
                <a16:creationId xmlns:a16="http://schemas.microsoft.com/office/drawing/2014/main" id="{1FB725F8-F687-BC43-BB4E-1B8A2FB42803}"/>
              </a:ext>
            </a:extLst>
          </p:cNvPr>
          <p:cNvSpPr txBox="1"/>
          <p:nvPr/>
        </p:nvSpPr>
        <p:spPr>
          <a:xfrm>
            <a:off x="318363" y="6489979"/>
            <a:ext cx="2363373" cy="184666"/>
          </a:xfrm>
          <a:prstGeom prst="rect">
            <a:avLst/>
          </a:prstGeom>
          <a:noFill/>
        </p:spPr>
        <p:txBody>
          <a:bodyPr wrap="square" lIns="0" tIns="0" rIns="0" bIns="0" rtlCol="0">
            <a:noAutofit/>
          </a:bodyPr>
          <a:lstStyle/>
          <a:p>
            <a:r>
              <a:rPr lang="en-GB" sz="800" b="0" i="0" dirty="0">
                <a:solidFill>
                  <a:schemeClr val="tx2"/>
                </a:solidFill>
                <a:latin typeface="Barneombudet Light" panose="02010904050502010104" pitchFamily="2" charset="0"/>
              </a:rPr>
              <a:t>b</a:t>
            </a:r>
            <a:r>
              <a:rPr lang="en-NO" sz="800" b="0" i="0" dirty="0">
                <a:solidFill>
                  <a:schemeClr val="tx2"/>
                </a:solidFill>
                <a:latin typeface="Barneombudet Light" panose="02010904050502010104" pitchFamily="2" charset="0"/>
              </a:rPr>
              <a:t>arneombudet.no</a:t>
            </a:r>
          </a:p>
        </p:txBody>
      </p:sp>
      <p:sp>
        <p:nvSpPr>
          <p:cNvPr id="5" name="Title 1">
            <a:extLst>
              <a:ext uri="{FF2B5EF4-FFF2-40B4-BE49-F238E27FC236}">
                <a16:creationId xmlns:a16="http://schemas.microsoft.com/office/drawing/2014/main" id="{C1ABBB95-1D12-C140-8C34-82C79299AC53}"/>
              </a:ext>
            </a:extLst>
          </p:cNvPr>
          <p:cNvSpPr>
            <a:spLocks noGrp="1"/>
          </p:cNvSpPr>
          <p:nvPr>
            <p:ph type="title"/>
          </p:nvPr>
        </p:nvSpPr>
        <p:spPr>
          <a:xfrm>
            <a:off x="381000" y="448734"/>
            <a:ext cx="5169344" cy="1163395"/>
          </a:xfrm>
          <a:prstGeom prst="rect">
            <a:avLst/>
          </a:prstGeom>
        </p:spPr>
        <p:txBody>
          <a:bodyPr wrap="square" lIns="0" tIns="0" rIns="0" bIns="0">
            <a:spAutoFit/>
          </a:bodyPr>
          <a:lstStyle>
            <a:lvl1pPr>
              <a:defRPr sz="4200"/>
            </a:lvl1pPr>
          </a:lstStyle>
          <a:p>
            <a:r>
              <a:rPr lang="nb-NO"/>
              <a:t>Klikk for å redigere tittelstil</a:t>
            </a:r>
            <a:endParaRPr lang="en-US" dirty="0"/>
          </a:p>
        </p:txBody>
      </p:sp>
      <p:pic>
        <p:nvPicPr>
          <p:cNvPr id="7" name="Bilde 6">
            <a:extLst>
              <a:ext uri="{FF2B5EF4-FFF2-40B4-BE49-F238E27FC236}">
                <a16:creationId xmlns:a16="http://schemas.microsoft.com/office/drawing/2014/main" id="{01813B97-757D-9F4B-AE81-5405BD984706}"/>
              </a:ext>
            </a:extLst>
          </p:cNvPr>
          <p:cNvPicPr>
            <a:picLocks noChangeAspect="1"/>
          </p:cNvPicPr>
          <p:nvPr userDrawn="1"/>
        </p:nvPicPr>
        <p:blipFill>
          <a:blip r:embed="rId4"/>
          <a:stretch>
            <a:fillRect/>
          </a:stretch>
        </p:blipFill>
        <p:spPr>
          <a:xfrm>
            <a:off x="9615488" y="6409359"/>
            <a:ext cx="864829" cy="267080"/>
          </a:xfrm>
          <a:prstGeom prst="rect">
            <a:avLst/>
          </a:prstGeom>
        </p:spPr>
      </p:pic>
      <p:pic>
        <p:nvPicPr>
          <p:cNvPr id="10" name="Bilde 9">
            <a:extLst>
              <a:ext uri="{FF2B5EF4-FFF2-40B4-BE49-F238E27FC236}">
                <a16:creationId xmlns:a16="http://schemas.microsoft.com/office/drawing/2014/main" id="{6B73EA67-2054-4648-B5F8-4A7A6672E423}"/>
              </a:ext>
            </a:extLst>
          </p:cNvPr>
          <p:cNvPicPr>
            <a:picLocks noChangeAspect="1"/>
          </p:cNvPicPr>
          <p:nvPr userDrawn="1"/>
        </p:nvPicPr>
        <p:blipFill>
          <a:blip r:embed="rId5"/>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37686258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4F3430-9E70-4DA5-B728-36566DAAAC6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BBD714B-C88E-4FBE-9B90-B37983D10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0E81502-2120-4542-B5D5-C2FF2AA73813}"/>
              </a:ext>
            </a:extLst>
          </p:cNvPr>
          <p:cNvSpPr>
            <a:spLocks noGrp="1"/>
          </p:cNvSpPr>
          <p:nvPr>
            <p:ph type="dt" sz="half" idx="10"/>
          </p:nvPr>
        </p:nvSpPr>
        <p:spPr/>
        <p:txBody>
          <a:bodyPr/>
          <a:lstStyle/>
          <a:p>
            <a:fld id="{55BEF22D-AAE0-4E56-B766-51F52D0F1932}" type="datetimeFigureOut">
              <a:rPr lang="nb-NO" smtClean="0"/>
              <a:t>11.11.2020</a:t>
            </a:fld>
            <a:endParaRPr lang="nb-NO"/>
          </a:p>
        </p:txBody>
      </p:sp>
      <p:sp>
        <p:nvSpPr>
          <p:cNvPr id="5" name="Plassholder for bunntekst 4">
            <a:extLst>
              <a:ext uri="{FF2B5EF4-FFF2-40B4-BE49-F238E27FC236}">
                <a16:creationId xmlns:a16="http://schemas.microsoft.com/office/drawing/2014/main" id="{47026C37-741A-4AC1-AE9F-17024B2E61D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EFCD058-393C-43CC-8A5C-451295D0B24D}"/>
              </a:ext>
            </a:extLst>
          </p:cNvPr>
          <p:cNvSpPr>
            <a:spLocks noGrp="1"/>
          </p:cNvSpPr>
          <p:nvPr>
            <p:ph type="sldNum" sz="quarter" idx="12"/>
          </p:nvPr>
        </p:nvSpPr>
        <p:spPr/>
        <p:txBody>
          <a:bodyPr/>
          <a:lstStyle/>
          <a:p>
            <a:fld id="{150742C1-AE58-43EC-803E-00B6DF0E6DC6}" type="slidenum">
              <a:rPr lang="nb-NO" smtClean="0"/>
              <a:t>‹#›</a:t>
            </a:fld>
            <a:endParaRPr lang="nb-NO"/>
          </a:p>
        </p:txBody>
      </p:sp>
    </p:spTree>
    <p:extLst>
      <p:ext uri="{BB962C8B-B14F-4D97-AF65-F5344CB8AC3E}">
        <p14:creationId xmlns:p14="http://schemas.microsoft.com/office/powerpoint/2010/main" val="42621072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F16497-6393-4760-B860-D6D34B109A7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34EEF20-3AEE-41C6-B392-D553A6BE92A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D3B6F52-470A-4974-B010-58BB44ADDE20}"/>
              </a:ext>
            </a:extLst>
          </p:cNvPr>
          <p:cNvSpPr>
            <a:spLocks noGrp="1"/>
          </p:cNvSpPr>
          <p:nvPr>
            <p:ph type="dt" sz="half" idx="10"/>
          </p:nvPr>
        </p:nvSpPr>
        <p:spPr/>
        <p:txBody>
          <a:bodyPr/>
          <a:lstStyle/>
          <a:p>
            <a:fld id="{55BEF22D-AAE0-4E56-B766-51F52D0F1932}" type="datetimeFigureOut">
              <a:rPr lang="nb-NO" smtClean="0"/>
              <a:t>11.11.2020</a:t>
            </a:fld>
            <a:endParaRPr lang="nb-NO"/>
          </a:p>
        </p:txBody>
      </p:sp>
      <p:sp>
        <p:nvSpPr>
          <p:cNvPr id="5" name="Plassholder for bunntekst 4">
            <a:extLst>
              <a:ext uri="{FF2B5EF4-FFF2-40B4-BE49-F238E27FC236}">
                <a16:creationId xmlns:a16="http://schemas.microsoft.com/office/drawing/2014/main" id="{03674196-879F-4F6D-980B-0D3BFBFCDF9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EDE9B3-1323-42FA-A65B-0E30F9134A9E}"/>
              </a:ext>
            </a:extLst>
          </p:cNvPr>
          <p:cNvSpPr>
            <a:spLocks noGrp="1"/>
          </p:cNvSpPr>
          <p:nvPr>
            <p:ph type="sldNum" sz="quarter" idx="12"/>
          </p:nvPr>
        </p:nvSpPr>
        <p:spPr/>
        <p:txBody>
          <a:bodyPr/>
          <a:lstStyle/>
          <a:p>
            <a:fld id="{150742C1-AE58-43EC-803E-00B6DF0E6DC6}" type="slidenum">
              <a:rPr lang="nb-NO" smtClean="0"/>
              <a:t>‹#›</a:t>
            </a:fld>
            <a:endParaRPr lang="nb-NO"/>
          </a:p>
        </p:txBody>
      </p:sp>
    </p:spTree>
    <p:extLst>
      <p:ext uri="{BB962C8B-B14F-4D97-AF65-F5344CB8AC3E}">
        <p14:creationId xmlns:p14="http://schemas.microsoft.com/office/powerpoint/2010/main" val="420026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Title, mørke blå">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5990979" cy="1163395"/>
          </a:xfrm>
          <a:prstGeom prst="rect">
            <a:avLst/>
          </a:prstGeom>
        </p:spPr>
        <p:txBody>
          <a:bodyPr wrap="square" lIns="0" tIns="0" rIns="0" bIns="0" anchor="t" anchorCtr="0">
            <a:noAutofit/>
          </a:bodyPr>
          <a:lstStyle>
            <a:lvl1pPr>
              <a:defRPr sz="4200">
                <a:solidFill>
                  <a:schemeClr val="bg2"/>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pic>
        <p:nvPicPr>
          <p:cNvPr id="5" name="Picture 4">
            <a:extLst>
              <a:ext uri="{FF2B5EF4-FFF2-40B4-BE49-F238E27FC236}">
                <a16:creationId xmlns:a16="http://schemas.microsoft.com/office/drawing/2014/main" id="{0803261E-551A-234A-B54D-58BF225929AE}"/>
              </a:ext>
            </a:extLst>
          </p:cNvPr>
          <p:cNvPicPr>
            <a:picLocks noChangeAspect="1"/>
          </p:cNvPicPr>
          <p:nvPr/>
        </p:nvPicPr>
        <p:blipFill>
          <a:blip r:embed="rId2"/>
          <a:stretch>
            <a:fillRect/>
          </a:stretch>
        </p:blipFill>
        <p:spPr>
          <a:xfrm>
            <a:off x="9395188" y="472933"/>
            <a:ext cx="2400572" cy="496290"/>
          </a:xfrm>
          <a:prstGeom prst="rect">
            <a:avLst/>
          </a:prstGeom>
        </p:spPr>
      </p:pic>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4011566" cy="1594313"/>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bg2"/>
                </a:solidFill>
                <a:latin typeface="Barneombudet Light" panose="02010904050502010104" pitchFamily="2" charset="0"/>
              </a:rPr>
              <a:t>b</a:t>
            </a:r>
            <a:r>
              <a:rPr lang="en-NO" sz="1000" b="0" i="0" dirty="0">
                <a:solidFill>
                  <a:schemeClr val="bg2"/>
                </a:solidFill>
                <a:latin typeface="Barneombudet Light" panose="02010904050502010104" pitchFamily="2" charset="0"/>
              </a:rPr>
              <a:t>arneombudet.no</a:t>
            </a:r>
          </a:p>
        </p:txBody>
      </p:sp>
    </p:spTree>
    <p:extLst>
      <p:ext uri="{BB962C8B-B14F-4D97-AF65-F5344CB8AC3E}">
        <p14:creationId xmlns:p14="http://schemas.microsoft.com/office/powerpoint/2010/main" val="227885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Title, blå">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5990979" cy="1163395"/>
          </a:xfrm>
          <a:prstGeom prst="rect">
            <a:avLst/>
          </a:prstGeom>
        </p:spPr>
        <p:txBody>
          <a:bodyPr wrap="square" lIns="0" tIns="0" rIns="0" bIns="0" anchor="t" anchorCtr="0">
            <a:noAutofit/>
          </a:bodyPr>
          <a:lstStyle>
            <a:lvl1pPr>
              <a:defRPr sz="4200">
                <a:solidFill>
                  <a:schemeClr val="bg2"/>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pic>
        <p:nvPicPr>
          <p:cNvPr id="5" name="Picture 4">
            <a:extLst>
              <a:ext uri="{FF2B5EF4-FFF2-40B4-BE49-F238E27FC236}">
                <a16:creationId xmlns:a16="http://schemas.microsoft.com/office/drawing/2014/main" id="{0803261E-551A-234A-B54D-58BF225929AE}"/>
              </a:ext>
            </a:extLst>
          </p:cNvPr>
          <p:cNvPicPr>
            <a:picLocks noChangeAspect="1"/>
          </p:cNvPicPr>
          <p:nvPr/>
        </p:nvPicPr>
        <p:blipFill>
          <a:blip r:embed="rId2"/>
          <a:stretch>
            <a:fillRect/>
          </a:stretch>
        </p:blipFill>
        <p:spPr>
          <a:xfrm>
            <a:off x="9395188" y="472933"/>
            <a:ext cx="2400572" cy="496290"/>
          </a:xfrm>
          <a:prstGeom prst="rect">
            <a:avLst/>
          </a:prstGeom>
        </p:spPr>
      </p:pic>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4011566" cy="1594313"/>
          </a:xfrm>
          <a:prstGeom prst="rect">
            <a:avLst/>
          </a:prstGeom>
        </p:spPr>
        <p:txBody>
          <a:bodyPr lIns="0" tIns="0" rIns="0" bIns="0">
            <a:noAutofit/>
          </a:bodyPr>
          <a:lstStyle>
            <a:lvl1pPr marL="0" indent="0">
              <a:buNone/>
              <a:defRPr sz="1500" b="0" i="0">
                <a:solidFill>
                  <a:schemeClr val="bg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bg2"/>
                </a:solidFill>
                <a:latin typeface="Barneombudet Light" panose="02010904050502010104" pitchFamily="2" charset="0"/>
              </a:rPr>
              <a:t>b</a:t>
            </a:r>
            <a:r>
              <a:rPr lang="en-NO" sz="1000" b="0" i="0" dirty="0">
                <a:solidFill>
                  <a:schemeClr val="bg2"/>
                </a:solidFill>
                <a:latin typeface="Barneombudet Light" panose="02010904050502010104" pitchFamily="2" charset="0"/>
              </a:rPr>
              <a:t>arneombudet.no</a:t>
            </a:r>
          </a:p>
        </p:txBody>
      </p:sp>
    </p:spTree>
    <p:extLst>
      <p:ext uri="{BB962C8B-B14F-4D97-AF65-F5344CB8AC3E}">
        <p14:creationId xmlns:p14="http://schemas.microsoft.com/office/powerpoint/2010/main" val="196473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Title, rosa">
    <p:bg>
      <p:bgPr>
        <a:solidFill>
          <a:schemeClr val="accent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8F8067-20E3-6645-B575-630A936E5768}"/>
              </a:ext>
            </a:extLst>
          </p:cNvPr>
          <p:cNvSpPr>
            <a:spLocks noGrp="1"/>
          </p:cNvSpPr>
          <p:nvPr>
            <p:ph type="title"/>
          </p:nvPr>
        </p:nvSpPr>
        <p:spPr>
          <a:xfrm>
            <a:off x="529395" y="576263"/>
            <a:ext cx="5990979" cy="1163395"/>
          </a:xfrm>
          <a:prstGeom prst="rect">
            <a:avLst/>
          </a:prstGeom>
        </p:spPr>
        <p:txBody>
          <a:bodyPr wrap="square" lIns="0" tIns="0" rIns="0" bIns="0" anchor="t" anchorCtr="0">
            <a:noAutofit/>
          </a:bodyPr>
          <a:lstStyle>
            <a:lvl1pPr>
              <a:defRPr sz="4200">
                <a:solidFill>
                  <a:schemeClr val="accent1"/>
                </a:solidFill>
                <a:latin typeface="Barneombudet Display Extra Bold" panose="02010804050502010104" pitchFamily="2" charset="0"/>
              </a:defRPr>
            </a:lvl1pPr>
          </a:lstStyle>
          <a:p>
            <a:r>
              <a:rPr lang="nb-NO"/>
              <a:t>Klikk for å redigere tittelstil</a:t>
            </a:r>
            <a:endParaRPr lang="en-US" dirty="0"/>
          </a:p>
        </p:txBody>
      </p:sp>
      <p:sp>
        <p:nvSpPr>
          <p:cNvPr id="4" name="Text Placeholder 2">
            <a:extLst>
              <a:ext uri="{FF2B5EF4-FFF2-40B4-BE49-F238E27FC236}">
                <a16:creationId xmlns:a16="http://schemas.microsoft.com/office/drawing/2014/main" id="{7392333A-B131-D54F-8BFA-F975B1526023}"/>
              </a:ext>
            </a:extLst>
          </p:cNvPr>
          <p:cNvSpPr>
            <a:spLocks noGrp="1"/>
          </p:cNvSpPr>
          <p:nvPr>
            <p:ph type="body" idx="1" hasCustomPrompt="1"/>
          </p:nvPr>
        </p:nvSpPr>
        <p:spPr>
          <a:xfrm>
            <a:off x="529395" y="2631843"/>
            <a:ext cx="1913554"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September 2020</a:t>
            </a:r>
          </a:p>
        </p:txBody>
      </p:sp>
      <p:sp>
        <p:nvSpPr>
          <p:cNvPr id="6" name="Text Placeholder 2">
            <a:extLst>
              <a:ext uri="{FF2B5EF4-FFF2-40B4-BE49-F238E27FC236}">
                <a16:creationId xmlns:a16="http://schemas.microsoft.com/office/drawing/2014/main" id="{A34A669B-B23F-244F-A273-02C66FD42EED}"/>
              </a:ext>
            </a:extLst>
          </p:cNvPr>
          <p:cNvSpPr>
            <a:spLocks noGrp="1"/>
          </p:cNvSpPr>
          <p:nvPr>
            <p:ph type="body" idx="10"/>
          </p:nvPr>
        </p:nvSpPr>
        <p:spPr>
          <a:xfrm>
            <a:off x="2796882" y="2631843"/>
            <a:ext cx="4011566" cy="1594313"/>
          </a:xfrm>
          <a:prstGeom prst="rect">
            <a:avLst/>
          </a:prstGeom>
        </p:spPr>
        <p:txBody>
          <a:bodyPr lIns="0" tIns="0" rIns="0" bIns="0">
            <a:noAutofit/>
          </a:bodyPr>
          <a:lstStyle>
            <a:lvl1pPr marL="0" indent="0">
              <a:buNone/>
              <a:defRPr sz="1500" b="0" i="0">
                <a:solidFill>
                  <a:schemeClr val="tx2"/>
                </a:solidFill>
                <a:latin typeface="Barneombudet Light" panose="020109040505020101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2" name="TextBox 1">
            <a:extLst>
              <a:ext uri="{FF2B5EF4-FFF2-40B4-BE49-F238E27FC236}">
                <a16:creationId xmlns:a16="http://schemas.microsoft.com/office/drawing/2014/main" id="{762EBE1E-35C0-E64D-9D68-C8026E42429A}"/>
              </a:ext>
            </a:extLst>
          </p:cNvPr>
          <p:cNvSpPr txBox="1"/>
          <p:nvPr/>
        </p:nvSpPr>
        <p:spPr>
          <a:xfrm>
            <a:off x="433509" y="6189404"/>
            <a:ext cx="2363373" cy="184666"/>
          </a:xfrm>
          <a:prstGeom prst="rect">
            <a:avLst/>
          </a:prstGeom>
          <a:noFill/>
        </p:spPr>
        <p:txBody>
          <a:bodyPr wrap="square" lIns="0" tIns="0" rIns="0" bIns="0" rtlCol="0">
            <a:noAutofit/>
          </a:bodyPr>
          <a:lstStyle/>
          <a:p>
            <a:r>
              <a:rPr lang="en-GB" sz="1000" b="0" i="0" dirty="0">
                <a:solidFill>
                  <a:schemeClr val="tx2"/>
                </a:solidFill>
                <a:latin typeface="Barneombudet Light" panose="02010904050502010104" pitchFamily="2" charset="0"/>
              </a:rPr>
              <a:t>b</a:t>
            </a:r>
            <a:r>
              <a:rPr lang="en-NO" sz="1000" b="0" i="0" dirty="0">
                <a:solidFill>
                  <a:schemeClr val="tx2"/>
                </a:solidFill>
                <a:latin typeface="Barneombudet Light" panose="02010904050502010104" pitchFamily="2" charset="0"/>
              </a:rPr>
              <a:t>arneombudet.no</a:t>
            </a:r>
          </a:p>
        </p:txBody>
      </p:sp>
      <p:pic>
        <p:nvPicPr>
          <p:cNvPr id="7" name="Picture 6">
            <a:extLst>
              <a:ext uri="{FF2B5EF4-FFF2-40B4-BE49-F238E27FC236}">
                <a16:creationId xmlns:a16="http://schemas.microsoft.com/office/drawing/2014/main" id="{757DE43F-0116-254F-90C5-501A9E836A36}"/>
              </a:ext>
            </a:extLst>
          </p:cNvPr>
          <p:cNvPicPr>
            <a:picLocks noChangeAspect="1"/>
          </p:cNvPicPr>
          <p:nvPr/>
        </p:nvPicPr>
        <p:blipFill>
          <a:blip r:embed="rId2"/>
          <a:stretch>
            <a:fillRect/>
          </a:stretch>
        </p:blipFill>
        <p:spPr>
          <a:xfrm>
            <a:off x="9395187" y="472933"/>
            <a:ext cx="2400573" cy="496290"/>
          </a:xfrm>
          <a:prstGeom prst="rect">
            <a:avLst/>
          </a:prstGeom>
        </p:spPr>
      </p:pic>
    </p:spTree>
    <p:extLst>
      <p:ext uri="{BB962C8B-B14F-4D97-AF65-F5344CB8AC3E}">
        <p14:creationId xmlns:p14="http://schemas.microsoft.com/office/powerpoint/2010/main" val="22422743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9395" y="2317995"/>
            <a:ext cx="5321486" cy="388457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Title Placeholder 6">
            <a:extLst>
              <a:ext uri="{FF2B5EF4-FFF2-40B4-BE49-F238E27FC236}">
                <a16:creationId xmlns:a16="http://schemas.microsoft.com/office/drawing/2014/main" id="{C4B88532-CA75-5C4D-BC39-0909D5776FF5}"/>
              </a:ext>
            </a:extLst>
          </p:cNvPr>
          <p:cNvSpPr>
            <a:spLocks noGrp="1"/>
          </p:cNvSpPr>
          <p:nvPr>
            <p:ph type="title"/>
          </p:nvPr>
        </p:nvSpPr>
        <p:spPr>
          <a:xfrm>
            <a:off x="529395" y="576263"/>
            <a:ext cx="5263936" cy="1325563"/>
          </a:xfrm>
          <a:prstGeom prst="rect">
            <a:avLst/>
          </a:prstGeom>
        </p:spPr>
        <p:txBody>
          <a:bodyPr vert="horz" lIns="0" tIns="0" rIns="0" bIns="0" rtlCol="0" anchor="t">
            <a:normAutofit/>
          </a:bodyPr>
          <a:lstStyle/>
          <a:p>
            <a:r>
              <a:rPr lang="nb-NO"/>
              <a:t>Klikk for å redigere tittelstil</a:t>
            </a:r>
            <a:endParaRPr lang="en-NO" dirty="0"/>
          </a:p>
        </p:txBody>
      </p:sp>
    </p:spTree>
    <p:extLst>
      <p:ext uri="{BB962C8B-B14F-4D97-AF65-F5344CB8AC3E}">
        <p14:creationId xmlns:p14="http://schemas.microsoft.com/office/powerpoint/2010/main" val="3782605231"/>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2" r:id="rId3"/>
    <p:sldLayoutId id="2147483709" r:id="rId4"/>
    <p:sldLayoutId id="2147483710" r:id="rId5"/>
    <p:sldLayoutId id="2147483711" r:id="rId6"/>
    <p:sldLayoutId id="2147483713" r:id="rId7"/>
    <p:sldLayoutId id="2147483714" r:id="rId8"/>
    <p:sldLayoutId id="2147483715" r:id="rId9"/>
    <p:sldLayoutId id="2147483716" r:id="rId10"/>
    <p:sldLayoutId id="2147483717" r:id="rId11"/>
    <p:sldLayoutId id="2147483718" r:id="rId12"/>
    <p:sldLayoutId id="2147483725" r:id="rId13"/>
    <p:sldLayoutId id="2147483726" r:id="rId14"/>
    <p:sldLayoutId id="2147483727" r:id="rId15"/>
    <p:sldLayoutId id="2147483729" r:id="rId16"/>
    <p:sldLayoutId id="2147483728" r:id="rId17"/>
    <p:sldLayoutId id="2147483719" r:id="rId18"/>
    <p:sldLayoutId id="2147483720" r:id="rId19"/>
    <p:sldLayoutId id="2147483721" r:id="rId20"/>
    <p:sldLayoutId id="2147483722" r:id="rId21"/>
    <p:sldLayoutId id="2147483723" r:id="rId22"/>
    <p:sldLayoutId id="2147483724" r:id="rId23"/>
    <p:sldLayoutId id="2147483730" r:id="rId24"/>
    <p:sldLayoutId id="2147483731" r:id="rId25"/>
    <p:sldLayoutId id="2147483732" r:id="rId26"/>
    <p:sldLayoutId id="2147483733" r:id="rId27"/>
    <p:sldLayoutId id="2147483734" r:id="rId28"/>
    <p:sldLayoutId id="2147483735" r:id="rId29"/>
    <p:sldLayoutId id="2147483698" r:id="rId30"/>
    <p:sldLayoutId id="2147483736" r:id="rId31"/>
    <p:sldLayoutId id="2147483772" r:id="rId32"/>
    <p:sldLayoutId id="2147483737" r:id="rId33"/>
    <p:sldLayoutId id="2147483773" r:id="rId34"/>
    <p:sldLayoutId id="2147483738" r:id="rId35"/>
    <p:sldLayoutId id="2147483739" r:id="rId36"/>
    <p:sldLayoutId id="2147483774" r:id="rId37"/>
    <p:sldLayoutId id="2147483740" r:id="rId38"/>
    <p:sldLayoutId id="2147483775" r:id="rId39"/>
    <p:sldLayoutId id="2147483741" r:id="rId40"/>
    <p:sldLayoutId id="2147483742" r:id="rId41"/>
    <p:sldLayoutId id="2147483743" r:id="rId42"/>
    <p:sldLayoutId id="2147483760" r:id="rId43"/>
    <p:sldLayoutId id="2147483758" r:id="rId44"/>
    <p:sldLayoutId id="2147483761" r:id="rId45"/>
    <p:sldLayoutId id="2147483744" r:id="rId46"/>
    <p:sldLayoutId id="2147483770" r:id="rId47"/>
    <p:sldLayoutId id="2147483745" r:id="rId48"/>
    <p:sldLayoutId id="2147483771" r:id="rId49"/>
    <p:sldLayoutId id="2147483759" r:id="rId50"/>
    <p:sldLayoutId id="2147483746" r:id="rId51"/>
    <p:sldLayoutId id="2147483762" r:id="rId52"/>
    <p:sldLayoutId id="2147483747" r:id="rId53"/>
    <p:sldLayoutId id="2147483763" r:id="rId54"/>
    <p:sldLayoutId id="2147483748" r:id="rId55"/>
    <p:sldLayoutId id="2147483764" r:id="rId56"/>
    <p:sldLayoutId id="2147483749" r:id="rId57"/>
    <p:sldLayoutId id="2147483750" r:id="rId58"/>
    <p:sldLayoutId id="2147483751" r:id="rId59"/>
    <p:sldLayoutId id="2147483766" r:id="rId60"/>
    <p:sldLayoutId id="2147483767" r:id="rId61"/>
    <p:sldLayoutId id="2147483768" r:id="rId62"/>
    <p:sldLayoutId id="2147483769" r:id="rId63"/>
    <p:sldLayoutId id="2147483752" r:id="rId64"/>
    <p:sldLayoutId id="2147483757" r:id="rId65"/>
    <p:sldLayoutId id="2147483753" r:id="rId66"/>
    <p:sldLayoutId id="2147483755" r:id="rId67"/>
    <p:sldLayoutId id="2147483776" r:id="rId68"/>
    <p:sldLayoutId id="2147483777" r:id="rId69"/>
  </p:sldLayoutIdLst>
  <p:txStyles>
    <p:titleStyle>
      <a:lvl1pPr algn="l" defTabSz="914400" rtl="0" eaLnBrk="1" latinLnBrk="0" hangingPunct="1">
        <a:lnSpc>
          <a:spcPct val="90000"/>
        </a:lnSpc>
        <a:spcBef>
          <a:spcPct val="0"/>
        </a:spcBef>
        <a:buNone/>
        <a:defRPr sz="4200" b="1" i="0" kern="1200">
          <a:solidFill>
            <a:schemeClr val="accent1"/>
          </a:solidFill>
          <a:latin typeface="Barneombudet Display Extra Bold" panose="02010804050502010104"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500" b="0" i="0" kern="1200">
          <a:solidFill>
            <a:schemeClr val="tx2"/>
          </a:solidFill>
          <a:latin typeface="Barneombudet Light" panose="02010904050502010104" pitchFamily="2" charset="0"/>
          <a:ea typeface="+mn-ea"/>
          <a:cs typeface="+mn-cs"/>
        </a:defRPr>
      </a:lvl1pPr>
      <a:lvl2pPr marL="222250" indent="-215900" algn="l" defTabSz="914400" rtl="0" eaLnBrk="1" latinLnBrk="0" hangingPunct="1">
        <a:lnSpc>
          <a:spcPct val="90000"/>
        </a:lnSpc>
        <a:spcBef>
          <a:spcPts val="500"/>
        </a:spcBef>
        <a:buFont typeface="Arial" panose="020B0604020202020204" pitchFamily="34" charset="0"/>
        <a:buChar char="•"/>
        <a:tabLst/>
        <a:defRPr sz="1500" b="0" i="0" kern="1200">
          <a:solidFill>
            <a:schemeClr val="tx2"/>
          </a:solidFill>
          <a:latin typeface="Barneombudet Light" panose="02010904050502010104" pitchFamily="2" charset="0"/>
          <a:ea typeface="+mn-ea"/>
          <a:cs typeface="+mn-cs"/>
        </a:defRPr>
      </a:lvl2pPr>
      <a:lvl3pPr marL="357188" indent="-134938" algn="l" defTabSz="914400" rtl="0" eaLnBrk="1" latinLnBrk="0" hangingPunct="1">
        <a:lnSpc>
          <a:spcPct val="90000"/>
        </a:lnSpc>
        <a:spcBef>
          <a:spcPts val="500"/>
        </a:spcBef>
        <a:buFont typeface="Arial" panose="020B0604020202020204" pitchFamily="34" charset="0"/>
        <a:buChar char="•"/>
        <a:tabLst/>
        <a:defRPr sz="1400" b="0" i="0" kern="1200">
          <a:solidFill>
            <a:schemeClr val="tx2"/>
          </a:solidFill>
          <a:latin typeface="Barneombudet Light" panose="02010904050502010104" pitchFamily="2" charset="0"/>
          <a:ea typeface="+mn-ea"/>
          <a:cs typeface="+mn-cs"/>
        </a:defRPr>
      </a:lvl3pPr>
      <a:lvl4pPr marL="490538" indent="-133350" algn="l" defTabSz="914400" rtl="0" eaLnBrk="1" latinLnBrk="0" hangingPunct="1">
        <a:lnSpc>
          <a:spcPct val="90000"/>
        </a:lnSpc>
        <a:spcBef>
          <a:spcPts val="500"/>
        </a:spcBef>
        <a:buFont typeface="Arial" panose="020B0604020202020204" pitchFamily="34" charset="0"/>
        <a:buChar char="•"/>
        <a:tabLst/>
        <a:defRPr sz="1200" b="0" i="0" kern="1200">
          <a:solidFill>
            <a:schemeClr val="tx2"/>
          </a:solidFill>
          <a:latin typeface="Barneombudet Light" panose="02010904050502010104" pitchFamily="2" charset="0"/>
          <a:ea typeface="+mn-ea"/>
          <a:cs typeface="+mn-cs"/>
        </a:defRPr>
      </a:lvl4pPr>
      <a:lvl5pPr marL="490538" indent="-133350" algn="l" defTabSz="914400" rtl="0" eaLnBrk="1" latinLnBrk="0" hangingPunct="1">
        <a:lnSpc>
          <a:spcPct val="90000"/>
        </a:lnSpc>
        <a:spcBef>
          <a:spcPts val="500"/>
        </a:spcBef>
        <a:buFont typeface="Arial" panose="020B0604020202020204" pitchFamily="34" charset="0"/>
        <a:buChar char="•"/>
        <a:tabLst/>
        <a:defRPr sz="1200" b="0" i="0" kern="1200">
          <a:solidFill>
            <a:schemeClr val="tx2"/>
          </a:solidFill>
          <a:latin typeface="Barneombudet Light" panose="020109040505020101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28E348-08A2-4430-A4A4-BC4294BD2B08}"/>
              </a:ext>
            </a:extLst>
          </p:cNvPr>
          <p:cNvSpPr>
            <a:spLocks noGrp="1"/>
          </p:cNvSpPr>
          <p:nvPr>
            <p:ph type="title"/>
          </p:nvPr>
        </p:nvSpPr>
        <p:spPr>
          <a:xfrm>
            <a:off x="2983270" y="2847302"/>
            <a:ext cx="6225459" cy="1163395"/>
          </a:xfrm>
        </p:spPr>
        <p:txBody>
          <a:bodyPr/>
          <a:lstStyle/>
          <a:p>
            <a:r>
              <a:rPr lang="nb-NO" dirty="0"/>
              <a:t>Enya </a:t>
            </a:r>
            <a:r>
              <a:rPr lang="nb-NO" dirty="0" err="1"/>
              <a:t>recommendations</a:t>
            </a:r>
            <a:r>
              <a:rPr lang="nb-NO" dirty="0"/>
              <a:t> </a:t>
            </a:r>
          </a:p>
        </p:txBody>
      </p:sp>
      <p:sp>
        <p:nvSpPr>
          <p:cNvPr id="5" name="Plassholder for tekst 4">
            <a:extLst>
              <a:ext uri="{FF2B5EF4-FFF2-40B4-BE49-F238E27FC236}">
                <a16:creationId xmlns:a16="http://schemas.microsoft.com/office/drawing/2014/main" id="{7C75C2E2-D955-964E-ABB3-797BBD79952A}"/>
              </a:ext>
            </a:extLst>
          </p:cNvPr>
          <p:cNvSpPr>
            <a:spLocks noGrp="1"/>
          </p:cNvSpPr>
          <p:nvPr>
            <p:ph type="body" idx="10"/>
          </p:nvPr>
        </p:nvSpPr>
        <p:spPr/>
        <p:txBody>
          <a:bodyPr/>
          <a:lstStyle/>
          <a:p>
            <a:r>
              <a:rPr lang="nb-NO" dirty="0"/>
              <a:t>November 2020</a:t>
            </a:r>
          </a:p>
        </p:txBody>
      </p:sp>
      <p:pic>
        <p:nvPicPr>
          <p:cNvPr id="7" name="Bilde 6">
            <a:extLst>
              <a:ext uri="{FF2B5EF4-FFF2-40B4-BE49-F238E27FC236}">
                <a16:creationId xmlns:a16="http://schemas.microsoft.com/office/drawing/2014/main" id="{5AAA8DE5-B61D-6A4F-93D8-EF65AD2E3962}"/>
              </a:ext>
            </a:extLst>
          </p:cNvPr>
          <p:cNvPicPr>
            <a:picLocks noChangeAspect="1"/>
          </p:cNvPicPr>
          <p:nvPr/>
        </p:nvPicPr>
        <p:blipFill>
          <a:blip r:embed="rId2"/>
          <a:stretch>
            <a:fillRect/>
          </a:stretch>
        </p:blipFill>
        <p:spPr>
          <a:xfrm>
            <a:off x="8007755" y="576264"/>
            <a:ext cx="1200974" cy="370889"/>
          </a:xfrm>
          <a:prstGeom prst="rect">
            <a:avLst/>
          </a:prstGeom>
        </p:spPr>
      </p:pic>
      <p:pic>
        <p:nvPicPr>
          <p:cNvPr id="9" name="Bilde 8">
            <a:extLst>
              <a:ext uri="{FF2B5EF4-FFF2-40B4-BE49-F238E27FC236}">
                <a16:creationId xmlns:a16="http://schemas.microsoft.com/office/drawing/2014/main" id="{17743F53-F714-F64D-B2F9-795313BC1583}"/>
              </a:ext>
            </a:extLst>
          </p:cNvPr>
          <p:cNvPicPr>
            <a:picLocks noChangeAspect="1"/>
          </p:cNvPicPr>
          <p:nvPr/>
        </p:nvPicPr>
        <p:blipFill>
          <a:blip r:embed="rId3"/>
          <a:stretch>
            <a:fillRect/>
          </a:stretch>
        </p:blipFill>
        <p:spPr>
          <a:xfrm>
            <a:off x="6920736" y="467728"/>
            <a:ext cx="719138" cy="479425"/>
          </a:xfrm>
          <a:prstGeom prst="rect">
            <a:avLst/>
          </a:prstGeom>
        </p:spPr>
      </p:pic>
    </p:spTree>
    <p:extLst>
      <p:ext uri="{BB962C8B-B14F-4D97-AF65-F5344CB8AC3E}">
        <p14:creationId xmlns:p14="http://schemas.microsoft.com/office/powerpoint/2010/main" val="156333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22415A-4BCB-427A-835F-E0E23C94ED82}"/>
              </a:ext>
            </a:extLst>
          </p:cNvPr>
          <p:cNvSpPr>
            <a:spLocks noGrp="1"/>
          </p:cNvSpPr>
          <p:nvPr>
            <p:ph type="title"/>
          </p:nvPr>
        </p:nvSpPr>
        <p:spPr/>
        <p:txBody>
          <a:bodyPr>
            <a:noAutofit/>
          </a:bodyPr>
          <a:lstStyle/>
          <a:p>
            <a:r>
              <a:rPr lang="nb-NO" sz="3000" dirty="0"/>
              <a:t>8. </a:t>
            </a:r>
            <a:r>
              <a:rPr lang="en-GB" sz="3000" dirty="0"/>
              <a:t>Need to be consequences if a CRIA is missing, not used or incomplete</a:t>
            </a:r>
            <a:br>
              <a:rPr lang="en-GB" sz="3000" dirty="0"/>
            </a:br>
            <a:endParaRPr lang="nb-NO" sz="3000" dirty="0"/>
          </a:p>
        </p:txBody>
      </p:sp>
      <p:pic>
        <p:nvPicPr>
          <p:cNvPr id="6" name="Plassholder for innhold 5">
            <a:extLst>
              <a:ext uri="{FF2B5EF4-FFF2-40B4-BE49-F238E27FC236}">
                <a16:creationId xmlns:a16="http://schemas.microsoft.com/office/drawing/2014/main" id="{E11C0749-528A-BB4A-BA0C-2DA7A8BC6982}"/>
              </a:ext>
            </a:extLst>
          </p:cNvPr>
          <p:cNvPicPr>
            <a:picLocks noGrp="1" noChangeAspect="1"/>
          </p:cNvPicPr>
          <p:nvPr>
            <p:ph idx="11"/>
          </p:nvPr>
        </p:nvPicPr>
        <p:blipFill>
          <a:blip r:embed="rId2"/>
          <a:stretch>
            <a:fillRect/>
          </a:stretch>
        </p:blipFill>
        <p:spPr>
          <a:xfrm>
            <a:off x="9109076" y="1369009"/>
            <a:ext cx="3805237" cy="1505368"/>
          </a:xfrm>
          <a:noFill/>
        </p:spPr>
      </p:pic>
      <p:sp>
        <p:nvSpPr>
          <p:cNvPr id="3" name="Plassholder for innhold 2">
            <a:extLst>
              <a:ext uri="{FF2B5EF4-FFF2-40B4-BE49-F238E27FC236}">
                <a16:creationId xmlns:a16="http://schemas.microsoft.com/office/drawing/2014/main" id="{50B9FC79-A78F-4978-805C-D448AF37E886}"/>
              </a:ext>
            </a:extLst>
          </p:cNvPr>
          <p:cNvSpPr>
            <a:spLocks noGrp="1"/>
          </p:cNvSpPr>
          <p:nvPr>
            <p:ph idx="1"/>
          </p:nvPr>
        </p:nvSpPr>
        <p:spPr>
          <a:xfrm>
            <a:off x="381000" y="2231106"/>
            <a:ext cx="4632214" cy="2361672"/>
          </a:xfrm>
        </p:spPr>
        <p:txBody>
          <a:bodyPr/>
          <a:lstStyle/>
          <a:p>
            <a:endParaRPr lang="en-GB" sz="1900" b="1" dirty="0"/>
          </a:p>
          <a:p>
            <a:pPr lvl="1"/>
            <a:r>
              <a:rPr lang="en-GB" sz="1900" dirty="0"/>
              <a:t>The authorities must strike down on the lack of children rights assessments in matters that affect children and young people and there should be places where this can be reported</a:t>
            </a:r>
            <a:endParaRPr lang="nb-NO" sz="1900" dirty="0"/>
          </a:p>
          <a:p>
            <a:pPr marL="457200" lvl="1" indent="0">
              <a:buNone/>
            </a:pPr>
            <a:r>
              <a:rPr lang="en-GB" sz="1900" b="1" dirty="0"/>
              <a:t> </a:t>
            </a:r>
            <a:endParaRPr lang="nb-NO" sz="1900" b="1" dirty="0"/>
          </a:p>
          <a:p>
            <a:endParaRPr lang="nb-NO" sz="1900" dirty="0"/>
          </a:p>
        </p:txBody>
      </p:sp>
      <p:pic>
        <p:nvPicPr>
          <p:cNvPr id="8" name="Bilde 7" descr="Et bilde som inneholder øks&#10;&#10;Automatisk generert beskrivelse">
            <a:extLst>
              <a:ext uri="{FF2B5EF4-FFF2-40B4-BE49-F238E27FC236}">
                <a16:creationId xmlns:a16="http://schemas.microsoft.com/office/drawing/2014/main" id="{D36B46DB-111D-3D4C-A1E2-431F92360ACC}"/>
              </a:ext>
            </a:extLst>
          </p:cNvPr>
          <p:cNvPicPr>
            <a:picLocks noChangeAspect="1"/>
          </p:cNvPicPr>
          <p:nvPr/>
        </p:nvPicPr>
        <p:blipFill>
          <a:blip r:embed="rId3"/>
          <a:stretch>
            <a:fillRect/>
          </a:stretch>
        </p:blipFill>
        <p:spPr>
          <a:xfrm>
            <a:off x="5969000" y="1931194"/>
            <a:ext cx="5778500" cy="2286000"/>
          </a:xfrm>
          <a:prstGeom prst="rect">
            <a:avLst/>
          </a:prstGeom>
        </p:spPr>
      </p:pic>
    </p:spTree>
    <p:extLst>
      <p:ext uri="{BB962C8B-B14F-4D97-AF65-F5344CB8AC3E}">
        <p14:creationId xmlns:p14="http://schemas.microsoft.com/office/powerpoint/2010/main" val="1947786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A04F97-8878-4488-8EB4-6112E8205E43}"/>
              </a:ext>
            </a:extLst>
          </p:cNvPr>
          <p:cNvSpPr>
            <a:spLocks noGrp="1"/>
          </p:cNvSpPr>
          <p:nvPr>
            <p:ph type="title"/>
          </p:nvPr>
        </p:nvSpPr>
        <p:spPr/>
        <p:txBody>
          <a:bodyPr>
            <a:noAutofit/>
          </a:bodyPr>
          <a:lstStyle/>
          <a:p>
            <a:r>
              <a:rPr lang="en-GB" sz="3000" dirty="0"/>
              <a:t>Topics where CRIAs should be conducted</a:t>
            </a:r>
            <a:br>
              <a:rPr lang="nb-NO" sz="3000" dirty="0"/>
            </a:br>
            <a:endParaRPr lang="nb-NO" sz="3000" dirty="0"/>
          </a:p>
        </p:txBody>
      </p:sp>
      <p:sp>
        <p:nvSpPr>
          <p:cNvPr id="3" name="Plassholder for innhold 2">
            <a:extLst>
              <a:ext uri="{FF2B5EF4-FFF2-40B4-BE49-F238E27FC236}">
                <a16:creationId xmlns:a16="http://schemas.microsoft.com/office/drawing/2014/main" id="{F67703E0-38E1-4491-891A-F9EFFC1754AE}"/>
              </a:ext>
            </a:extLst>
          </p:cNvPr>
          <p:cNvSpPr>
            <a:spLocks noGrp="1"/>
          </p:cNvSpPr>
          <p:nvPr>
            <p:ph idx="1"/>
          </p:nvPr>
        </p:nvSpPr>
        <p:spPr/>
        <p:txBody>
          <a:bodyPr>
            <a:noAutofit/>
          </a:bodyPr>
          <a:lstStyle/>
          <a:p>
            <a:pPr lvl="1"/>
            <a:r>
              <a:rPr lang="en-GB" sz="1700" dirty="0"/>
              <a:t>Decisions about budget</a:t>
            </a:r>
            <a:endParaRPr lang="nb-NO" sz="1700" dirty="0"/>
          </a:p>
          <a:p>
            <a:pPr lvl="1"/>
            <a:r>
              <a:rPr lang="en-GB" sz="1700" dirty="0"/>
              <a:t>Need for a Child Rights Impact Assessment of the Education system and syllabi should be revised to include more relevant skills and topics</a:t>
            </a:r>
            <a:endParaRPr lang="nb-NO" sz="1700" dirty="0"/>
          </a:p>
          <a:p>
            <a:pPr lvl="1"/>
            <a:r>
              <a:rPr lang="en-GB" sz="1700" dirty="0"/>
              <a:t>The effect of Covid-19 on children’s rights, particularly their right to education - emergencies are not excuses to ignore children’s rights</a:t>
            </a:r>
            <a:endParaRPr lang="nb-NO" sz="1700" dirty="0"/>
          </a:p>
          <a:p>
            <a:pPr lvl="1"/>
            <a:r>
              <a:rPr lang="en-GB" sz="1700" dirty="0"/>
              <a:t>Focus groups need to be carried out to address certain challenges such as hate speech</a:t>
            </a:r>
            <a:endParaRPr lang="nb-NO" sz="1700" dirty="0"/>
          </a:p>
          <a:p>
            <a:pPr lvl="1"/>
            <a:r>
              <a:rPr lang="en-GB" sz="1700" dirty="0"/>
              <a:t>The modernization and improvement of educational and recreational material in the classrooms about bullying</a:t>
            </a:r>
            <a:endParaRPr lang="nb-NO" sz="1700" dirty="0"/>
          </a:p>
          <a:p>
            <a:pPr lvl="1"/>
            <a:r>
              <a:rPr lang="en-GB" sz="1700" dirty="0"/>
              <a:t>The design and development of leisure centres/ facilities and activities</a:t>
            </a:r>
            <a:endParaRPr lang="nb-NO" sz="1700" dirty="0"/>
          </a:p>
          <a:p>
            <a:pPr lvl="1"/>
            <a:r>
              <a:rPr lang="en-GB" sz="1700" dirty="0"/>
              <a:t>Buildings being constructed and transport - things that are carried out by their councils</a:t>
            </a:r>
            <a:endParaRPr lang="nb-NO" sz="1700" dirty="0"/>
          </a:p>
          <a:p>
            <a:pPr lvl="1"/>
            <a:endParaRPr lang="nb-NO" sz="1700" dirty="0"/>
          </a:p>
        </p:txBody>
      </p:sp>
      <p:pic>
        <p:nvPicPr>
          <p:cNvPr id="6" name="Bilde 5">
            <a:extLst>
              <a:ext uri="{FF2B5EF4-FFF2-40B4-BE49-F238E27FC236}">
                <a16:creationId xmlns:a16="http://schemas.microsoft.com/office/drawing/2014/main" id="{A2064F15-DA1A-FF40-8286-C06516A73917}"/>
              </a:ext>
            </a:extLst>
          </p:cNvPr>
          <p:cNvPicPr>
            <a:picLocks noChangeAspect="1"/>
          </p:cNvPicPr>
          <p:nvPr/>
        </p:nvPicPr>
        <p:blipFill>
          <a:blip r:embed="rId2"/>
          <a:stretch>
            <a:fillRect/>
          </a:stretch>
        </p:blipFill>
        <p:spPr>
          <a:xfrm>
            <a:off x="463550" y="385212"/>
            <a:ext cx="2578100" cy="2654300"/>
          </a:xfrm>
          <a:prstGeom prst="rect">
            <a:avLst/>
          </a:prstGeom>
          <a:scene3d>
            <a:camera prst="orthographicFront">
              <a:rot lat="0" lon="0" rev="9000000"/>
            </a:camera>
            <a:lightRig rig="threePt" dir="t"/>
          </a:scene3d>
        </p:spPr>
      </p:pic>
      <p:pic>
        <p:nvPicPr>
          <p:cNvPr id="7" name="Bilde 6">
            <a:extLst>
              <a:ext uri="{FF2B5EF4-FFF2-40B4-BE49-F238E27FC236}">
                <a16:creationId xmlns:a16="http://schemas.microsoft.com/office/drawing/2014/main" id="{2EECB633-EB28-484A-842F-774D5EA0ECFF}"/>
              </a:ext>
            </a:extLst>
          </p:cNvPr>
          <p:cNvPicPr>
            <a:picLocks noChangeAspect="1"/>
          </p:cNvPicPr>
          <p:nvPr/>
        </p:nvPicPr>
        <p:blipFill>
          <a:blip r:embed="rId2"/>
          <a:stretch>
            <a:fillRect/>
          </a:stretch>
        </p:blipFill>
        <p:spPr>
          <a:xfrm>
            <a:off x="2741612" y="3103034"/>
            <a:ext cx="2578100" cy="2654300"/>
          </a:xfrm>
          <a:prstGeom prst="rect">
            <a:avLst/>
          </a:prstGeom>
          <a:scene3d>
            <a:camera prst="orthographicFront">
              <a:rot lat="0" lon="0" rev="12600000"/>
            </a:camera>
            <a:lightRig rig="threePt" dir="t"/>
          </a:scene3d>
        </p:spPr>
      </p:pic>
    </p:spTree>
    <p:extLst>
      <p:ext uri="{BB962C8B-B14F-4D97-AF65-F5344CB8AC3E}">
        <p14:creationId xmlns:p14="http://schemas.microsoft.com/office/powerpoint/2010/main" val="152113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ED6C9E1-491F-4EA3-BE4C-22D02A17A662}"/>
              </a:ext>
            </a:extLst>
          </p:cNvPr>
          <p:cNvSpPr>
            <a:spLocks noGrp="1"/>
          </p:cNvSpPr>
          <p:nvPr>
            <p:ph type="title"/>
          </p:nvPr>
        </p:nvSpPr>
        <p:spPr/>
        <p:txBody>
          <a:bodyPr/>
          <a:lstStyle/>
          <a:p>
            <a:r>
              <a:rPr lang="nb-NO" dirty="0"/>
              <a:t>LGBTIQ+</a:t>
            </a:r>
          </a:p>
        </p:txBody>
      </p:sp>
    </p:spTree>
    <p:extLst>
      <p:ext uri="{BB962C8B-B14F-4D97-AF65-F5344CB8AC3E}">
        <p14:creationId xmlns:p14="http://schemas.microsoft.com/office/powerpoint/2010/main" val="216910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6E94572-5C55-8F4D-98E5-EE75B2477786}"/>
              </a:ext>
            </a:extLst>
          </p:cNvPr>
          <p:cNvSpPr>
            <a:spLocks noGrp="1"/>
          </p:cNvSpPr>
          <p:nvPr>
            <p:ph type="title"/>
          </p:nvPr>
        </p:nvSpPr>
        <p:spPr>
          <a:xfrm>
            <a:off x="381000" y="448734"/>
            <a:ext cx="4645003" cy="1246495"/>
          </a:xfrm>
        </p:spPr>
        <p:txBody>
          <a:bodyPr/>
          <a:lstStyle/>
          <a:p>
            <a:r>
              <a:rPr lang="nb-NO" sz="3000" dirty="0"/>
              <a:t>1. </a:t>
            </a:r>
            <a:r>
              <a:rPr lang="en-GB" sz="3000" dirty="0"/>
              <a:t>Safeguard LGBTIQ+ children’s rights </a:t>
            </a:r>
            <a:br>
              <a:rPr lang="en-GB" sz="3000" dirty="0"/>
            </a:br>
            <a:endParaRPr lang="nb-NO" sz="3000" dirty="0"/>
          </a:p>
        </p:txBody>
      </p:sp>
      <p:sp>
        <p:nvSpPr>
          <p:cNvPr id="3" name="Plassholder for innhold 2">
            <a:extLst>
              <a:ext uri="{FF2B5EF4-FFF2-40B4-BE49-F238E27FC236}">
                <a16:creationId xmlns:a16="http://schemas.microsoft.com/office/drawing/2014/main" id="{1B95EF5B-D7B8-4756-810F-1205B5A31A70}"/>
              </a:ext>
            </a:extLst>
          </p:cNvPr>
          <p:cNvSpPr>
            <a:spLocks noGrp="1"/>
          </p:cNvSpPr>
          <p:nvPr>
            <p:ph idx="1"/>
          </p:nvPr>
        </p:nvSpPr>
        <p:spPr>
          <a:xfrm>
            <a:off x="381000" y="1365228"/>
            <a:ext cx="4645003" cy="3798989"/>
          </a:xfrm>
        </p:spPr>
        <p:txBody>
          <a:bodyPr/>
          <a:lstStyle/>
          <a:p>
            <a:pPr marL="514350" indent="-514350">
              <a:buFont typeface="+mj-lt"/>
              <a:buAutoNum type="arabicPeriod"/>
            </a:pPr>
            <a:endParaRPr lang="en-GB" sz="1900" b="1" dirty="0"/>
          </a:p>
          <a:p>
            <a:pPr lvl="1"/>
            <a:r>
              <a:rPr lang="en-GB" sz="1900" dirty="0"/>
              <a:t>Provide rights-based information and education</a:t>
            </a:r>
          </a:p>
          <a:p>
            <a:pPr marL="457200" lvl="1" indent="0">
              <a:buNone/>
            </a:pPr>
            <a:r>
              <a:rPr lang="en-GB" sz="1900" dirty="0"/>
              <a:t> </a:t>
            </a:r>
            <a:endParaRPr lang="nb-NO" sz="1900" dirty="0"/>
          </a:p>
          <a:p>
            <a:pPr lvl="1"/>
            <a:r>
              <a:rPr lang="en-GB" sz="1900" dirty="0"/>
              <a:t>Promote and protect LGBTIQ+ rights </a:t>
            </a:r>
          </a:p>
          <a:p>
            <a:pPr marL="457200" lvl="1" indent="0">
              <a:buNone/>
            </a:pPr>
            <a:endParaRPr lang="nb-NO" sz="1900" dirty="0"/>
          </a:p>
          <a:p>
            <a:pPr lvl="1"/>
            <a:r>
              <a:rPr lang="en-GB" sz="1900" dirty="0"/>
              <a:t>Ban conversion therapy </a:t>
            </a:r>
          </a:p>
          <a:p>
            <a:pPr lvl="1"/>
            <a:endParaRPr lang="nb-NO" sz="1900" dirty="0"/>
          </a:p>
          <a:p>
            <a:pPr lvl="1"/>
            <a:r>
              <a:rPr lang="en-GB" sz="1900" dirty="0"/>
              <a:t>Support groups and organizations to protect and lobby for LGBTIQ+ rights </a:t>
            </a:r>
            <a:endParaRPr lang="nb-NO" sz="1900" dirty="0"/>
          </a:p>
          <a:p>
            <a:pPr marL="457200" lvl="1" indent="0">
              <a:buNone/>
            </a:pPr>
            <a:endParaRPr lang="nb-NO" sz="1900" dirty="0"/>
          </a:p>
          <a:p>
            <a:endParaRPr lang="nb-NO" sz="1900" dirty="0"/>
          </a:p>
        </p:txBody>
      </p:sp>
      <p:pic>
        <p:nvPicPr>
          <p:cNvPr id="11" name="Plassholder for innhold 10">
            <a:extLst>
              <a:ext uri="{FF2B5EF4-FFF2-40B4-BE49-F238E27FC236}">
                <a16:creationId xmlns:a16="http://schemas.microsoft.com/office/drawing/2014/main" id="{5AB3E0CF-E55D-4043-919B-16233339E549}"/>
              </a:ext>
            </a:extLst>
          </p:cNvPr>
          <p:cNvPicPr>
            <a:picLocks noGrp="1" noChangeAspect="1"/>
          </p:cNvPicPr>
          <p:nvPr>
            <p:ph idx="11"/>
          </p:nvPr>
        </p:nvPicPr>
        <p:blipFill>
          <a:blip r:embed="rId2"/>
          <a:stretch>
            <a:fillRect/>
          </a:stretch>
        </p:blipFill>
        <p:spPr>
          <a:xfrm>
            <a:off x="7165999" y="1041364"/>
            <a:ext cx="3853656" cy="3250306"/>
          </a:xfrm>
          <a:noFill/>
        </p:spPr>
      </p:pic>
    </p:spTree>
    <p:extLst>
      <p:ext uri="{BB962C8B-B14F-4D97-AF65-F5344CB8AC3E}">
        <p14:creationId xmlns:p14="http://schemas.microsoft.com/office/powerpoint/2010/main" val="422431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4EC0C5D-0FDA-3A4F-AACF-14DF73FCB494}"/>
              </a:ext>
            </a:extLst>
          </p:cNvPr>
          <p:cNvSpPr>
            <a:spLocks noGrp="1"/>
          </p:cNvSpPr>
          <p:nvPr>
            <p:ph type="title"/>
          </p:nvPr>
        </p:nvSpPr>
        <p:spPr>
          <a:xfrm>
            <a:off x="6096000" y="448734"/>
            <a:ext cx="4645003" cy="415498"/>
          </a:xfrm>
        </p:spPr>
        <p:txBody>
          <a:bodyPr/>
          <a:lstStyle/>
          <a:p>
            <a:r>
              <a:rPr lang="nb-NO" sz="3000" dirty="0"/>
              <a:t>2.  </a:t>
            </a:r>
            <a:r>
              <a:rPr lang="nb-NO" sz="3000" dirty="0" err="1"/>
              <a:t>Education</a:t>
            </a:r>
            <a:endParaRPr lang="nb-NO" sz="3000" dirty="0"/>
          </a:p>
        </p:txBody>
      </p:sp>
      <p:pic>
        <p:nvPicPr>
          <p:cNvPr id="7" name="Plassholder for innhold 6">
            <a:extLst>
              <a:ext uri="{FF2B5EF4-FFF2-40B4-BE49-F238E27FC236}">
                <a16:creationId xmlns:a16="http://schemas.microsoft.com/office/drawing/2014/main" id="{F18AC4F6-FD5A-8A45-8111-58A080E34F3E}"/>
              </a:ext>
            </a:extLst>
          </p:cNvPr>
          <p:cNvPicPr>
            <a:picLocks noGrp="1" noChangeAspect="1"/>
          </p:cNvPicPr>
          <p:nvPr>
            <p:ph idx="11"/>
          </p:nvPr>
        </p:nvPicPr>
        <p:blipFill>
          <a:blip r:embed="rId2"/>
          <a:stretch>
            <a:fillRect/>
          </a:stretch>
        </p:blipFill>
        <p:spPr>
          <a:xfrm>
            <a:off x="918515" y="1171575"/>
            <a:ext cx="3552626" cy="3929064"/>
          </a:xfrm>
          <a:noFill/>
        </p:spPr>
      </p:pic>
      <p:sp>
        <p:nvSpPr>
          <p:cNvPr id="5" name="Plassholder for innhold 4">
            <a:extLst>
              <a:ext uri="{FF2B5EF4-FFF2-40B4-BE49-F238E27FC236}">
                <a16:creationId xmlns:a16="http://schemas.microsoft.com/office/drawing/2014/main" id="{D9A9B3C7-6016-EC48-9F20-D03AA30A502D}"/>
              </a:ext>
            </a:extLst>
          </p:cNvPr>
          <p:cNvSpPr>
            <a:spLocks noGrp="1"/>
          </p:cNvSpPr>
          <p:nvPr>
            <p:ph idx="12"/>
          </p:nvPr>
        </p:nvSpPr>
        <p:spPr>
          <a:xfrm>
            <a:off x="6096000" y="1365228"/>
            <a:ext cx="4645003" cy="3798989"/>
          </a:xfrm>
        </p:spPr>
        <p:txBody>
          <a:bodyPr/>
          <a:lstStyle/>
          <a:p>
            <a:pPr lvl="1"/>
            <a:r>
              <a:rPr lang="en-GB" sz="1900" dirty="0"/>
              <a:t>Give priority to sexual education, that must include LGBTIQ+ rights</a:t>
            </a:r>
          </a:p>
          <a:p>
            <a:pPr marL="457200" lvl="1" indent="0">
              <a:buNone/>
            </a:pPr>
            <a:endParaRPr lang="nb-NO" sz="1900" dirty="0"/>
          </a:p>
          <a:p>
            <a:pPr lvl="1"/>
            <a:r>
              <a:rPr lang="en-GB" sz="1900" dirty="0"/>
              <a:t>Mainstream LGBTIQ+ positive content in schools </a:t>
            </a:r>
            <a:r>
              <a:rPr lang="en-GB" sz="1900" i="1" dirty="0"/>
              <a:t>(ethos</a:t>
            </a:r>
            <a:r>
              <a:rPr lang="en-GB" sz="1900" dirty="0"/>
              <a:t>) </a:t>
            </a:r>
          </a:p>
          <a:p>
            <a:pPr marL="457200" lvl="1" indent="0">
              <a:buNone/>
            </a:pPr>
            <a:endParaRPr lang="nb-NO" sz="1900" dirty="0"/>
          </a:p>
          <a:p>
            <a:pPr lvl="1"/>
            <a:r>
              <a:rPr lang="en-GB" sz="1900" dirty="0"/>
              <a:t>Peer education </a:t>
            </a:r>
          </a:p>
          <a:p>
            <a:pPr marL="457200" lvl="1" indent="0">
              <a:buNone/>
            </a:pPr>
            <a:endParaRPr lang="nb-NO" sz="1900" dirty="0"/>
          </a:p>
          <a:p>
            <a:pPr lvl="1"/>
            <a:r>
              <a:rPr lang="en-GB" sz="1900" dirty="0"/>
              <a:t>Training for teachers </a:t>
            </a:r>
          </a:p>
          <a:p>
            <a:pPr marL="457200" lvl="1" indent="0">
              <a:buNone/>
            </a:pPr>
            <a:endParaRPr lang="nb-NO" sz="1900" dirty="0"/>
          </a:p>
          <a:p>
            <a:pPr lvl="1"/>
            <a:r>
              <a:rPr lang="en-GB" sz="1900" dirty="0"/>
              <a:t>Educate parents </a:t>
            </a:r>
            <a:endParaRPr lang="nb-NO" sz="1900" dirty="0"/>
          </a:p>
          <a:p>
            <a:endParaRPr lang="nb-NO" sz="1900" dirty="0"/>
          </a:p>
        </p:txBody>
      </p:sp>
    </p:spTree>
    <p:extLst>
      <p:ext uri="{BB962C8B-B14F-4D97-AF65-F5344CB8AC3E}">
        <p14:creationId xmlns:p14="http://schemas.microsoft.com/office/powerpoint/2010/main" val="271711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1B2D72-9C16-4837-82B3-0076CE99825C}"/>
              </a:ext>
            </a:extLst>
          </p:cNvPr>
          <p:cNvSpPr>
            <a:spLocks noGrp="1"/>
          </p:cNvSpPr>
          <p:nvPr>
            <p:ph type="title"/>
          </p:nvPr>
        </p:nvSpPr>
        <p:spPr/>
        <p:txBody>
          <a:bodyPr>
            <a:noAutofit/>
          </a:bodyPr>
          <a:lstStyle/>
          <a:p>
            <a:r>
              <a:rPr lang="en-GB" sz="3000" dirty="0"/>
              <a:t>3. Healthcare and support</a:t>
            </a:r>
            <a:br>
              <a:rPr lang="en-GB" sz="3000" dirty="0"/>
            </a:br>
            <a:endParaRPr lang="nb-NO" sz="3000" dirty="0"/>
          </a:p>
        </p:txBody>
      </p:sp>
      <p:sp>
        <p:nvSpPr>
          <p:cNvPr id="3" name="Plassholder for innhold 2">
            <a:extLst>
              <a:ext uri="{FF2B5EF4-FFF2-40B4-BE49-F238E27FC236}">
                <a16:creationId xmlns:a16="http://schemas.microsoft.com/office/drawing/2014/main" id="{32188EE8-9CFE-45B1-899C-9C03B2387846}"/>
              </a:ext>
            </a:extLst>
          </p:cNvPr>
          <p:cNvSpPr>
            <a:spLocks noGrp="1"/>
          </p:cNvSpPr>
          <p:nvPr>
            <p:ph idx="1"/>
          </p:nvPr>
        </p:nvSpPr>
        <p:spPr>
          <a:xfrm>
            <a:off x="381000" y="1365228"/>
            <a:ext cx="4645003" cy="3471720"/>
          </a:xfrm>
        </p:spPr>
        <p:txBody>
          <a:bodyPr/>
          <a:lstStyle/>
          <a:p>
            <a:pPr marL="514350" indent="-514350">
              <a:buAutoNum type="arabicPeriod" startAt="3"/>
            </a:pPr>
            <a:endParaRPr lang="en-GB" sz="1900" b="1" dirty="0"/>
          </a:p>
          <a:p>
            <a:pPr lvl="1"/>
            <a:r>
              <a:rPr lang="en-GB" sz="1900" dirty="0"/>
              <a:t>Healthcare inequalities should be addressed</a:t>
            </a:r>
          </a:p>
          <a:p>
            <a:pPr marL="457200" lvl="1" indent="0">
              <a:buNone/>
            </a:pPr>
            <a:endParaRPr lang="nb-NO" sz="1900" dirty="0"/>
          </a:p>
          <a:p>
            <a:pPr lvl="1"/>
            <a:r>
              <a:rPr lang="nb-NO" sz="1900" dirty="0"/>
              <a:t>Ensure </a:t>
            </a:r>
            <a:r>
              <a:rPr lang="nb-NO" sz="1900" dirty="0" err="1"/>
              <a:t>easy</a:t>
            </a:r>
            <a:r>
              <a:rPr lang="nb-NO" sz="1900" dirty="0"/>
              <a:t> </a:t>
            </a:r>
            <a:r>
              <a:rPr lang="nb-NO" sz="1900" dirty="0" err="1"/>
              <a:t>access</a:t>
            </a:r>
            <a:r>
              <a:rPr lang="nb-NO" sz="1900" dirty="0"/>
              <a:t> to </a:t>
            </a:r>
            <a:r>
              <a:rPr lang="nb-NO" sz="1900" dirty="0" err="1"/>
              <a:t>professional</a:t>
            </a:r>
            <a:r>
              <a:rPr lang="nb-NO" sz="1900" dirty="0"/>
              <a:t> </a:t>
            </a:r>
            <a:r>
              <a:rPr lang="nb-NO" sz="1900" dirty="0" err="1"/>
              <a:t>help</a:t>
            </a:r>
            <a:r>
              <a:rPr lang="nb-NO" sz="1900" dirty="0"/>
              <a:t> for LGBTIQ+ </a:t>
            </a:r>
            <a:r>
              <a:rPr lang="nb-NO" sz="1900" dirty="0" err="1"/>
              <a:t>children</a:t>
            </a:r>
            <a:endParaRPr lang="nb-NO" sz="1900" dirty="0"/>
          </a:p>
          <a:p>
            <a:pPr marL="457200" lvl="1" indent="0">
              <a:buNone/>
            </a:pPr>
            <a:endParaRPr lang="nb-NO" sz="1900" dirty="0"/>
          </a:p>
          <a:p>
            <a:pPr lvl="1"/>
            <a:r>
              <a:rPr lang="en-GB" sz="1900" dirty="0"/>
              <a:t>Ensure access to helplines </a:t>
            </a:r>
            <a:endParaRPr lang="nb-NO" sz="1900" dirty="0"/>
          </a:p>
          <a:p>
            <a:pPr marL="457200" lvl="1" indent="0">
              <a:buNone/>
            </a:pPr>
            <a:endParaRPr lang="nb-NO" sz="1900" b="1" dirty="0"/>
          </a:p>
          <a:p>
            <a:pPr lvl="1"/>
            <a:endParaRPr lang="nb-NO" sz="1900" b="1" dirty="0"/>
          </a:p>
          <a:p>
            <a:endParaRPr lang="nb-NO" sz="1900" dirty="0"/>
          </a:p>
        </p:txBody>
      </p:sp>
      <p:pic>
        <p:nvPicPr>
          <p:cNvPr id="6" name="Bilde 5">
            <a:extLst>
              <a:ext uri="{FF2B5EF4-FFF2-40B4-BE49-F238E27FC236}">
                <a16:creationId xmlns:a16="http://schemas.microsoft.com/office/drawing/2014/main" id="{CEFA7957-7E53-734D-B2FB-4157C33187F2}"/>
              </a:ext>
            </a:extLst>
          </p:cNvPr>
          <p:cNvPicPr>
            <a:picLocks noChangeAspect="1"/>
          </p:cNvPicPr>
          <p:nvPr/>
        </p:nvPicPr>
        <p:blipFill>
          <a:blip r:embed="rId2"/>
          <a:stretch>
            <a:fillRect/>
          </a:stretch>
        </p:blipFill>
        <p:spPr>
          <a:xfrm>
            <a:off x="7165999" y="990601"/>
            <a:ext cx="3978251" cy="3999080"/>
          </a:xfrm>
          <a:prstGeom prst="rect">
            <a:avLst/>
          </a:prstGeom>
        </p:spPr>
      </p:pic>
    </p:spTree>
    <p:extLst>
      <p:ext uri="{BB962C8B-B14F-4D97-AF65-F5344CB8AC3E}">
        <p14:creationId xmlns:p14="http://schemas.microsoft.com/office/powerpoint/2010/main" val="198187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E30144-8902-473C-AB25-6E050AB05702}"/>
              </a:ext>
            </a:extLst>
          </p:cNvPr>
          <p:cNvSpPr>
            <a:spLocks noGrp="1"/>
          </p:cNvSpPr>
          <p:nvPr>
            <p:ph type="title"/>
          </p:nvPr>
        </p:nvSpPr>
        <p:spPr>
          <a:xfrm>
            <a:off x="6096000" y="448734"/>
            <a:ext cx="4645003" cy="415498"/>
          </a:xfrm>
        </p:spPr>
        <p:txBody>
          <a:bodyPr/>
          <a:lstStyle/>
          <a:p>
            <a:r>
              <a:rPr lang="nb-NO" sz="3000" dirty="0"/>
              <a:t>4. </a:t>
            </a:r>
            <a:r>
              <a:rPr lang="nb-NO" sz="3000" dirty="0" err="1"/>
              <a:t>Bullying</a:t>
            </a:r>
            <a:endParaRPr lang="nb-NO" sz="3000" dirty="0"/>
          </a:p>
        </p:txBody>
      </p:sp>
      <p:sp>
        <p:nvSpPr>
          <p:cNvPr id="4" name="Plassholder for innhold 3">
            <a:extLst>
              <a:ext uri="{FF2B5EF4-FFF2-40B4-BE49-F238E27FC236}">
                <a16:creationId xmlns:a16="http://schemas.microsoft.com/office/drawing/2014/main" id="{20EE1B04-E65E-5A4C-A72F-166A039BEC9E}"/>
              </a:ext>
            </a:extLst>
          </p:cNvPr>
          <p:cNvSpPr>
            <a:spLocks noGrp="1"/>
          </p:cNvSpPr>
          <p:nvPr>
            <p:ph idx="12"/>
          </p:nvPr>
        </p:nvSpPr>
        <p:spPr>
          <a:xfrm>
            <a:off x="6096000" y="1365228"/>
            <a:ext cx="4645003" cy="3208571"/>
          </a:xfrm>
        </p:spPr>
        <p:txBody>
          <a:bodyPr/>
          <a:lstStyle/>
          <a:p>
            <a:endParaRPr lang="nb-NO" sz="1900" dirty="0"/>
          </a:p>
          <a:p>
            <a:pPr lvl="1"/>
            <a:r>
              <a:rPr lang="nb-NO" sz="1900" dirty="0" err="1"/>
              <a:t>Children</a:t>
            </a:r>
            <a:r>
              <a:rPr lang="nb-NO" sz="1900" dirty="0"/>
              <a:t> must stand up </a:t>
            </a:r>
            <a:r>
              <a:rPr lang="nb-NO" sz="1900" dirty="0" err="1"/>
              <a:t>against</a:t>
            </a:r>
            <a:r>
              <a:rPr lang="nb-NO" sz="1900" dirty="0"/>
              <a:t> LGBTIQ+ </a:t>
            </a:r>
            <a:r>
              <a:rPr lang="nb-NO" sz="1900" dirty="0" err="1"/>
              <a:t>related</a:t>
            </a:r>
            <a:r>
              <a:rPr lang="nb-NO" sz="1900" dirty="0"/>
              <a:t> </a:t>
            </a:r>
            <a:r>
              <a:rPr lang="nb-NO" sz="1900" dirty="0" err="1"/>
              <a:t>bullying</a:t>
            </a:r>
            <a:endParaRPr lang="nb-NO" sz="1900" dirty="0"/>
          </a:p>
          <a:p>
            <a:pPr marL="457200" lvl="1" indent="0">
              <a:buNone/>
            </a:pPr>
            <a:endParaRPr lang="nb-NO" sz="1900" dirty="0"/>
          </a:p>
          <a:p>
            <a:pPr lvl="1"/>
            <a:r>
              <a:rPr lang="en-GB" sz="1900" dirty="0"/>
              <a:t>Better support for children being bullied</a:t>
            </a:r>
          </a:p>
          <a:p>
            <a:pPr marL="457200" lvl="1" indent="0">
              <a:buNone/>
            </a:pPr>
            <a:endParaRPr lang="nb-NO" sz="1900" dirty="0"/>
          </a:p>
          <a:p>
            <a:pPr lvl="1"/>
            <a:r>
              <a:rPr lang="en-GB" sz="1900" dirty="0"/>
              <a:t>Work on attitudes and awareness raising</a:t>
            </a:r>
            <a:endParaRPr lang="nb-NO" sz="1900" dirty="0"/>
          </a:p>
          <a:p>
            <a:pPr lvl="1"/>
            <a:endParaRPr lang="nb-NO" sz="1900" dirty="0"/>
          </a:p>
          <a:p>
            <a:pPr lvl="1"/>
            <a:endParaRPr lang="nb-NO" sz="1900" dirty="0"/>
          </a:p>
          <a:p>
            <a:endParaRPr lang="nb-NO" sz="1900" dirty="0"/>
          </a:p>
        </p:txBody>
      </p:sp>
      <p:pic>
        <p:nvPicPr>
          <p:cNvPr id="5" name="Bilde 4">
            <a:extLst>
              <a:ext uri="{FF2B5EF4-FFF2-40B4-BE49-F238E27FC236}">
                <a16:creationId xmlns:a16="http://schemas.microsoft.com/office/drawing/2014/main" id="{53267B52-7E4E-464F-A4E8-3592A7EED1B7}"/>
              </a:ext>
            </a:extLst>
          </p:cNvPr>
          <p:cNvPicPr>
            <a:picLocks noChangeAspect="1"/>
          </p:cNvPicPr>
          <p:nvPr/>
        </p:nvPicPr>
        <p:blipFill>
          <a:blip r:embed="rId2"/>
          <a:stretch>
            <a:fillRect/>
          </a:stretch>
        </p:blipFill>
        <p:spPr>
          <a:xfrm>
            <a:off x="317174" y="1338321"/>
            <a:ext cx="4983489" cy="3800195"/>
          </a:xfrm>
          <a:prstGeom prst="rect">
            <a:avLst/>
          </a:prstGeom>
        </p:spPr>
      </p:pic>
    </p:spTree>
    <p:extLst>
      <p:ext uri="{BB962C8B-B14F-4D97-AF65-F5344CB8AC3E}">
        <p14:creationId xmlns:p14="http://schemas.microsoft.com/office/powerpoint/2010/main" val="3472889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1D588E-95C4-4014-A45E-A21F24E97499}"/>
              </a:ext>
            </a:extLst>
          </p:cNvPr>
          <p:cNvSpPr>
            <a:spLocks noGrp="1"/>
          </p:cNvSpPr>
          <p:nvPr>
            <p:ph type="title"/>
          </p:nvPr>
        </p:nvSpPr>
        <p:spPr>
          <a:xfrm>
            <a:off x="381000" y="448735"/>
            <a:ext cx="4976813" cy="308504"/>
          </a:xfrm>
        </p:spPr>
        <p:txBody>
          <a:bodyPr>
            <a:noAutofit/>
          </a:bodyPr>
          <a:lstStyle/>
          <a:p>
            <a:r>
              <a:rPr lang="nb-NO" sz="3000" dirty="0"/>
              <a:t>5. </a:t>
            </a:r>
            <a:r>
              <a:rPr lang="nb-NO" sz="3000" dirty="0" err="1"/>
              <a:t>Change</a:t>
            </a:r>
            <a:r>
              <a:rPr lang="nb-NO" sz="3000" dirty="0"/>
              <a:t> </a:t>
            </a:r>
            <a:r>
              <a:rPr lang="nb-NO" sz="3000" dirty="0" err="1"/>
              <a:t>attitudes</a:t>
            </a:r>
            <a:r>
              <a:rPr lang="nb-NO" sz="3000" dirty="0"/>
              <a:t> </a:t>
            </a:r>
            <a:r>
              <a:rPr lang="nb-NO" sz="3000" dirty="0" err="1"/>
              <a:t>through</a:t>
            </a:r>
            <a:r>
              <a:rPr lang="nb-NO" sz="3000" dirty="0"/>
              <a:t> </a:t>
            </a:r>
            <a:r>
              <a:rPr lang="nb-NO" sz="3000" dirty="0" err="1"/>
              <a:t>awareness</a:t>
            </a:r>
            <a:r>
              <a:rPr lang="nb-NO" sz="3000" dirty="0"/>
              <a:t> </a:t>
            </a:r>
            <a:r>
              <a:rPr lang="nb-NO" sz="3000" dirty="0" err="1"/>
              <a:t>raising</a:t>
            </a:r>
            <a:r>
              <a:rPr lang="nb-NO" sz="3000" dirty="0"/>
              <a:t> and “</a:t>
            </a:r>
            <a:r>
              <a:rPr lang="nb-NO" sz="3000" dirty="0" err="1"/>
              <a:t>normalization</a:t>
            </a:r>
            <a:r>
              <a:rPr lang="nb-NO" sz="3000" dirty="0"/>
              <a:t>” </a:t>
            </a:r>
            <a:r>
              <a:rPr lang="nb-NO" sz="3000" dirty="0" err="1"/>
              <a:t>of</a:t>
            </a:r>
            <a:r>
              <a:rPr lang="nb-NO" sz="3000" dirty="0"/>
              <a:t> LGBTIQ+ </a:t>
            </a:r>
            <a:r>
              <a:rPr lang="nb-NO" sz="3000" dirty="0" err="1"/>
              <a:t>people</a:t>
            </a:r>
            <a:br>
              <a:rPr lang="nb-NO" sz="3000" dirty="0"/>
            </a:br>
            <a:endParaRPr lang="nb-NO" sz="3000" dirty="0"/>
          </a:p>
        </p:txBody>
      </p:sp>
      <p:sp>
        <p:nvSpPr>
          <p:cNvPr id="3" name="Plassholder for innhold 2">
            <a:extLst>
              <a:ext uri="{FF2B5EF4-FFF2-40B4-BE49-F238E27FC236}">
                <a16:creationId xmlns:a16="http://schemas.microsoft.com/office/drawing/2014/main" id="{0FD5170F-4EC5-44D6-8538-2380F188B46F}"/>
              </a:ext>
            </a:extLst>
          </p:cNvPr>
          <p:cNvSpPr>
            <a:spLocks noGrp="1"/>
          </p:cNvSpPr>
          <p:nvPr>
            <p:ph idx="1"/>
          </p:nvPr>
        </p:nvSpPr>
        <p:spPr>
          <a:xfrm>
            <a:off x="381000" y="2128838"/>
            <a:ext cx="4645003" cy="3224201"/>
          </a:xfrm>
        </p:spPr>
        <p:txBody>
          <a:bodyPr/>
          <a:lstStyle/>
          <a:p>
            <a:pPr marL="514350" indent="-514350">
              <a:buAutoNum type="arabicPeriod" startAt="5"/>
            </a:pPr>
            <a:endParaRPr lang="nb-NO" sz="1900" dirty="0"/>
          </a:p>
          <a:p>
            <a:pPr lvl="1"/>
            <a:r>
              <a:rPr lang="en-GB" sz="1900" dirty="0"/>
              <a:t>Acceptance for diversity</a:t>
            </a:r>
          </a:p>
          <a:p>
            <a:pPr marL="457200" lvl="1" indent="0">
              <a:buNone/>
            </a:pPr>
            <a:endParaRPr lang="nb-NO" sz="1900" dirty="0"/>
          </a:p>
          <a:p>
            <a:pPr lvl="1"/>
            <a:r>
              <a:rPr lang="nb-NO" sz="1900" dirty="0"/>
              <a:t>More diverse </a:t>
            </a:r>
            <a:r>
              <a:rPr lang="nb-NO" sz="1900" dirty="0" err="1"/>
              <a:t>representation</a:t>
            </a:r>
            <a:r>
              <a:rPr lang="nb-NO" sz="1900" dirty="0"/>
              <a:t> in media</a:t>
            </a:r>
          </a:p>
          <a:p>
            <a:pPr marL="457200" lvl="1" indent="0">
              <a:buNone/>
            </a:pPr>
            <a:endParaRPr lang="nb-NO" sz="1900" dirty="0"/>
          </a:p>
          <a:p>
            <a:pPr lvl="1"/>
            <a:r>
              <a:rPr lang="en-GB" sz="1900" dirty="0"/>
              <a:t>Use of social media for information and awareness raising </a:t>
            </a:r>
            <a:endParaRPr lang="nb-NO" sz="1900" dirty="0"/>
          </a:p>
          <a:p>
            <a:pPr marL="457200" lvl="1" indent="0">
              <a:buNone/>
            </a:pPr>
            <a:endParaRPr lang="nb-NO" sz="1900" dirty="0"/>
          </a:p>
          <a:p>
            <a:endParaRPr lang="nb-NO" sz="1900" dirty="0"/>
          </a:p>
        </p:txBody>
      </p:sp>
      <p:pic>
        <p:nvPicPr>
          <p:cNvPr id="7" name="Bilde 6">
            <a:extLst>
              <a:ext uri="{FF2B5EF4-FFF2-40B4-BE49-F238E27FC236}">
                <a16:creationId xmlns:a16="http://schemas.microsoft.com/office/drawing/2014/main" id="{9290B651-8AEE-374C-A1B2-5DF83DF1B2A6}"/>
              </a:ext>
            </a:extLst>
          </p:cNvPr>
          <p:cNvPicPr>
            <a:picLocks noChangeAspect="1"/>
          </p:cNvPicPr>
          <p:nvPr/>
        </p:nvPicPr>
        <p:blipFill>
          <a:blip r:embed="rId2"/>
          <a:stretch>
            <a:fillRect/>
          </a:stretch>
        </p:blipFill>
        <p:spPr>
          <a:xfrm>
            <a:off x="7165999" y="1164855"/>
            <a:ext cx="3897312" cy="3320669"/>
          </a:xfrm>
          <a:prstGeom prst="rect">
            <a:avLst/>
          </a:prstGeom>
        </p:spPr>
      </p:pic>
    </p:spTree>
    <p:extLst>
      <p:ext uri="{BB962C8B-B14F-4D97-AF65-F5344CB8AC3E}">
        <p14:creationId xmlns:p14="http://schemas.microsoft.com/office/powerpoint/2010/main" val="180620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8D2D67-702E-47FD-BA63-1B7D27160388}"/>
              </a:ext>
            </a:extLst>
          </p:cNvPr>
          <p:cNvSpPr>
            <a:spLocks noGrp="1"/>
          </p:cNvSpPr>
          <p:nvPr>
            <p:ph type="title"/>
          </p:nvPr>
        </p:nvSpPr>
        <p:spPr/>
        <p:txBody>
          <a:bodyPr>
            <a:noAutofit/>
          </a:bodyPr>
          <a:lstStyle/>
          <a:p>
            <a:r>
              <a:rPr lang="nb-NO" sz="3000" dirty="0"/>
              <a:t>6. </a:t>
            </a:r>
            <a:r>
              <a:rPr lang="en-GB" sz="3000" dirty="0"/>
              <a:t>Transgender children </a:t>
            </a:r>
            <a:br>
              <a:rPr lang="en-GB" sz="3000" dirty="0"/>
            </a:br>
            <a:endParaRPr lang="nb-NO" sz="3000" dirty="0"/>
          </a:p>
        </p:txBody>
      </p:sp>
      <p:sp>
        <p:nvSpPr>
          <p:cNvPr id="4" name="Plassholder for innhold 3">
            <a:extLst>
              <a:ext uri="{FF2B5EF4-FFF2-40B4-BE49-F238E27FC236}">
                <a16:creationId xmlns:a16="http://schemas.microsoft.com/office/drawing/2014/main" id="{2C7D4B0D-CC57-7740-B925-1BC38B3C61D9}"/>
              </a:ext>
            </a:extLst>
          </p:cNvPr>
          <p:cNvSpPr>
            <a:spLocks noGrp="1"/>
          </p:cNvSpPr>
          <p:nvPr>
            <p:ph idx="12"/>
          </p:nvPr>
        </p:nvSpPr>
        <p:spPr>
          <a:xfrm>
            <a:off x="6096000" y="1365228"/>
            <a:ext cx="4645003" cy="3535840"/>
          </a:xfrm>
        </p:spPr>
        <p:txBody>
          <a:bodyPr/>
          <a:lstStyle/>
          <a:p>
            <a:pPr marL="514350" indent="-514350">
              <a:buAutoNum type="arabicPeriod" startAt="6"/>
            </a:pPr>
            <a:endParaRPr lang="en-GB" sz="1900" b="1" dirty="0"/>
          </a:p>
          <a:p>
            <a:pPr lvl="1"/>
            <a:r>
              <a:rPr lang="en-GB" sz="1900" dirty="0"/>
              <a:t>Acknowledge transgender children and their identity</a:t>
            </a:r>
          </a:p>
          <a:p>
            <a:pPr marL="457200" lvl="1" indent="0">
              <a:buNone/>
            </a:pPr>
            <a:endParaRPr lang="nb-NO" sz="1900" dirty="0"/>
          </a:p>
          <a:p>
            <a:pPr lvl="1"/>
            <a:r>
              <a:rPr lang="en-GB" sz="1900" dirty="0"/>
              <a:t>Better health treatments for transgender children and young people </a:t>
            </a:r>
          </a:p>
          <a:p>
            <a:pPr marL="457200" lvl="1" indent="0">
              <a:buNone/>
            </a:pPr>
            <a:endParaRPr lang="nb-NO" sz="1900" dirty="0"/>
          </a:p>
          <a:p>
            <a:pPr lvl="1"/>
            <a:r>
              <a:rPr lang="en-GB" sz="1900" dirty="0"/>
              <a:t>Provide gender neutral toilets </a:t>
            </a:r>
            <a:endParaRPr lang="nb-NO" sz="1900" dirty="0"/>
          </a:p>
          <a:p>
            <a:pPr marL="457200" lvl="1" indent="0">
              <a:buNone/>
            </a:pPr>
            <a:endParaRPr lang="nb-NO" sz="1900" b="1" dirty="0"/>
          </a:p>
          <a:p>
            <a:endParaRPr lang="nb-NO" sz="1900" dirty="0"/>
          </a:p>
          <a:p>
            <a:endParaRPr lang="nb-NO" sz="1900" dirty="0"/>
          </a:p>
        </p:txBody>
      </p:sp>
      <p:pic>
        <p:nvPicPr>
          <p:cNvPr id="5" name="Plassholder for innhold 5">
            <a:extLst>
              <a:ext uri="{FF2B5EF4-FFF2-40B4-BE49-F238E27FC236}">
                <a16:creationId xmlns:a16="http://schemas.microsoft.com/office/drawing/2014/main" id="{03376401-A2F5-034A-8DF7-1C7C0E69CE96}"/>
              </a:ext>
            </a:extLst>
          </p:cNvPr>
          <p:cNvPicPr>
            <a:picLocks noGrp="1" noChangeAspect="1"/>
          </p:cNvPicPr>
          <p:nvPr>
            <p:ph idx="11"/>
          </p:nvPr>
        </p:nvPicPr>
        <p:blipFill>
          <a:blip r:embed="rId2"/>
          <a:stretch>
            <a:fillRect/>
          </a:stretch>
        </p:blipFill>
        <p:spPr>
          <a:xfrm>
            <a:off x="820851" y="1365228"/>
            <a:ext cx="3869396" cy="3230946"/>
          </a:xfrm>
          <a:noFill/>
        </p:spPr>
      </p:pic>
    </p:spTree>
    <p:extLst>
      <p:ext uri="{BB962C8B-B14F-4D97-AF65-F5344CB8AC3E}">
        <p14:creationId xmlns:p14="http://schemas.microsoft.com/office/powerpoint/2010/main" val="4042918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DC22B1-7ACC-4D11-9831-AE0E1D6810CD}"/>
              </a:ext>
            </a:extLst>
          </p:cNvPr>
          <p:cNvSpPr>
            <a:spLocks noGrp="1"/>
          </p:cNvSpPr>
          <p:nvPr>
            <p:ph type="title"/>
          </p:nvPr>
        </p:nvSpPr>
        <p:spPr>
          <a:xfrm>
            <a:off x="381000" y="448734"/>
            <a:ext cx="4645003" cy="415498"/>
          </a:xfrm>
        </p:spPr>
        <p:txBody>
          <a:bodyPr/>
          <a:lstStyle/>
          <a:p>
            <a:r>
              <a:rPr lang="nb-NO" sz="3000" dirty="0"/>
              <a:t>7. </a:t>
            </a:r>
            <a:r>
              <a:rPr lang="nb-NO" sz="3000" dirty="0" err="1"/>
              <a:t>Statistics</a:t>
            </a:r>
            <a:endParaRPr lang="nb-NO" sz="3000" dirty="0"/>
          </a:p>
        </p:txBody>
      </p:sp>
      <p:pic>
        <p:nvPicPr>
          <p:cNvPr id="6" name="Plassholder for innhold 5">
            <a:extLst>
              <a:ext uri="{FF2B5EF4-FFF2-40B4-BE49-F238E27FC236}">
                <a16:creationId xmlns:a16="http://schemas.microsoft.com/office/drawing/2014/main" id="{FD703030-4969-E341-B9CA-D8A9A724F5CD}"/>
              </a:ext>
            </a:extLst>
          </p:cNvPr>
          <p:cNvPicPr>
            <a:picLocks noGrp="1" noChangeAspect="1"/>
          </p:cNvPicPr>
          <p:nvPr>
            <p:ph idx="11"/>
          </p:nvPr>
        </p:nvPicPr>
        <p:blipFill>
          <a:blip r:embed="rId2"/>
          <a:stretch>
            <a:fillRect/>
          </a:stretch>
        </p:blipFill>
        <p:spPr>
          <a:xfrm>
            <a:off x="6837860" y="1589880"/>
            <a:ext cx="3822996" cy="2824957"/>
          </a:xfrm>
          <a:noFill/>
          <a:scene3d>
            <a:camera prst="orthographicFront">
              <a:rot lat="0" lon="0" rev="19800000"/>
            </a:camera>
            <a:lightRig rig="threePt" dir="t"/>
          </a:scene3d>
        </p:spPr>
      </p:pic>
      <p:sp>
        <p:nvSpPr>
          <p:cNvPr id="3" name="Plassholder for innhold 2">
            <a:extLst>
              <a:ext uri="{FF2B5EF4-FFF2-40B4-BE49-F238E27FC236}">
                <a16:creationId xmlns:a16="http://schemas.microsoft.com/office/drawing/2014/main" id="{52BAE1DE-5E4F-41C0-924B-6890AAFEF188}"/>
              </a:ext>
            </a:extLst>
          </p:cNvPr>
          <p:cNvSpPr>
            <a:spLocks noGrp="1"/>
          </p:cNvSpPr>
          <p:nvPr>
            <p:ph idx="1"/>
          </p:nvPr>
        </p:nvSpPr>
        <p:spPr>
          <a:xfrm>
            <a:off x="381000" y="1365228"/>
            <a:ext cx="4645003" cy="1309076"/>
          </a:xfrm>
        </p:spPr>
        <p:txBody>
          <a:bodyPr/>
          <a:lstStyle/>
          <a:p>
            <a:endParaRPr lang="en-GB" sz="1900" b="1" dirty="0"/>
          </a:p>
          <a:p>
            <a:pPr lvl="1"/>
            <a:r>
              <a:rPr lang="en-GB" sz="1900" dirty="0"/>
              <a:t>Collect more statistics </a:t>
            </a:r>
            <a:endParaRPr lang="nb-NO" sz="1900" dirty="0"/>
          </a:p>
          <a:p>
            <a:pPr marL="457200" lvl="1" indent="0">
              <a:buNone/>
            </a:pPr>
            <a:endParaRPr lang="nb-NO" sz="1900" b="1" dirty="0"/>
          </a:p>
          <a:p>
            <a:endParaRPr lang="nb-NO" sz="1900" dirty="0"/>
          </a:p>
        </p:txBody>
      </p:sp>
    </p:spTree>
    <p:extLst>
      <p:ext uri="{BB962C8B-B14F-4D97-AF65-F5344CB8AC3E}">
        <p14:creationId xmlns:p14="http://schemas.microsoft.com/office/powerpoint/2010/main" val="357596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EF5DDF8-BB41-4DA4-9AA5-030CBF1ABFD2}"/>
              </a:ext>
            </a:extLst>
          </p:cNvPr>
          <p:cNvSpPr>
            <a:spLocks noGrp="1"/>
          </p:cNvSpPr>
          <p:nvPr>
            <p:ph type="title"/>
          </p:nvPr>
        </p:nvSpPr>
        <p:spPr/>
        <p:txBody>
          <a:bodyPr/>
          <a:lstStyle/>
          <a:p>
            <a:r>
              <a:rPr lang="nb-NO" dirty="0"/>
              <a:t>Child Right </a:t>
            </a:r>
            <a:r>
              <a:rPr lang="nb-NO" dirty="0" err="1"/>
              <a:t>Impact</a:t>
            </a:r>
            <a:r>
              <a:rPr lang="nb-NO" dirty="0"/>
              <a:t> </a:t>
            </a:r>
            <a:r>
              <a:rPr lang="nb-NO" dirty="0" err="1"/>
              <a:t>Assessment</a:t>
            </a:r>
            <a:r>
              <a:rPr lang="nb-NO" dirty="0"/>
              <a:t> </a:t>
            </a:r>
          </a:p>
        </p:txBody>
      </p:sp>
      <p:pic>
        <p:nvPicPr>
          <p:cNvPr id="6" name="Bilde 5">
            <a:extLst>
              <a:ext uri="{FF2B5EF4-FFF2-40B4-BE49-F238E27FC236}">
                <a16:creationId xmlns:a16="http://schemas.microsoft.com/office/drawing/2014/main" id="{E032C079-84F1-3548-A08F-2B645EB2FE7C}"/>
              </a:ext>
            </a:extLst>
          </p:cNvPr>
          <p:cNvPicPr>
            <a:picLocks noChangeAspect="1"/>
          </p:cNvPicPr>
          <p:nvPr/>
        </p:nvPicPr>
        <p:blipFill>
          <a:blip r:embed="rId2"/>
          <a:stretch>
            <a:fillRect/>
          </a:stretch>
        </p:blipFill>
        <p:spPr>
          <a:xfrm>
            <a:off x="9615488" y="6409359"/>
            <a:ext cx="864829" cy="267080"/>
          </a:xfrm>
          <a:prstGeom prst="rect">
            <a:avLst/>
          </a:prstGeom>
        </p:spPr>
      </p:pic>
      <p:pic>
        <p:nvPicPr>
          <p:cNvPr id="7" name="Bilde 6">
            <a:extLst>
              <a:ext uri="{FF2B5EF4-FFF2-40B4-BE49-F238E27FC236}">
                <a16:creationId xmlns:a16="http://schemas.microsoft.com/office/drawing/2014/main" id="{F9303EB2-61D5-5840-A4EA-8A39FF60DB75}"/>
              </a:ext>
            </a:extLst>
          </p:cNvPr>
          <p:cNvPicPr>
            <a:picLocks noChangeAspect="1"/>
          </p:cNvPicPr>
          <p:nvPr/>
        </p:nvPicPr>
        <p:blipFill>
          <a:blip r:embed="rId3"/>
          <a:stretch>
            <a:fillRect/>
          </a:stretch>
        </p:blipFill>
        <p:spPr>
          <a:xfrm>
            <a:off x="8929689" y="6402840"/>
            <a:ext cx="410399" cy="273599"/>
          </a:xfrm>
          <a:prstGeom prst="rect">
            <a:avLst/>
          </a:prstGeom>
        </p:spPr>
      </p:pic>
    </p:spTree>
    <p:extLst>
      <p:ext uri="{BB962C8B-B14F-4D97-AF65-F5344CB8AC3E}">
        <p14:creationId xmlns:p14="http://schemas.microsoft.com/office/powerpoint/2010/main" val="3861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B10DEB-658C-4DAB-AD9F-893A91A65554}"/>
              </a:ext>
            </a:extLst>
          </p:cNvPr>
          <p:cNvSpPr>
            <a:spLocks noGrp="1"/>
          </p:cNvSpPr>
          <p:nvPr>
            <p:ph type="title"/>
          </p:nvPr>
        </p:nvSpPr>
        <p:spPr/>
        <p:txBody>
          <a:bodyPr/>
          <a:lstStyle/>
          <a:p>
            <a:r>
              <a:rPr lang="nb-NO" dirty="0" err="1"/>
              <a:t>Participation</a:t>
            </a:r>
            <a:r>
              <a:rPr lang="nb-NO" dirty="0"/>
              <a:t> </a:t>
            </a:r>
          </a:p>
        </p:txBody>
      </p:sp>
    </p:spTree>
    <p:extLst>
      <p:ext uri="{BB962C8B-B14F-4D97-AF65-F5344CB8AC3E}">
        <p14:creationId xmlns:p14="http://schemas.microsoft.com/office/powerpoint/2010/main" val="3769560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85A94C5-51ED-E44F-8EAA-B67C66519D0C}"/>
              </a:ext>
            </a:extLst>
          </p:cNvPr>
          <p:cNvSpPr>
            <a:spLocks noGrp="1"/>
          </p:cNvSpPr>
          <p:nvPr>
            <p:ph type="title"/>
          </p:nvPr>
        </p:nvSpPr>
        <p:spPr>
          <a:xfrm>
            <a:off x="381000" y="448734"/>
            <a:ext cx="4645003" cy="2077492"/>
          </a:xfrm>
        </p:spPr>
        <p:txBody>
          <a:bodyPr/>
          <a:lstStyle/>
          <a:p>
            <a:r>
              <a:rPr lang="nb-NO" sz="3000" dirty="0"/>
              <a:t>1. </a:t>
            </a:r>
            <a:r>
              <a:rPr lang="en-GB" sz="3000" dirty="0"/>
              <a:t>Need to improve access to participation for all children and young people </a:t>
            </a:r>
            <a:br>
              <a:rPr lang="en-GB" sz="3000" dirty="0"/>
            </a:br>
            <a:endParaRPr lang="nb-NO" sz="3000" dirty="0"/>
          </a:p>
        </p:txBody>
      </p:sp>
      <p:sp>
        <p:nvSpPr>
          <p:cNvPr id="5" name="Plassholder for innhold 4">
            <a:extLst>
              <a:ext uri="{FF2B5EF4-FFF2-40B4-BE49-F238E27FC236}">
                <a16:creationId xmlns:a16="http://schemas.microsoft.com/office/drawing/2014/main" id="{F6C8EE5C-359E-B049-9FAF-F9FD9EEF630B}"/>
              </a:ext>
            </a:extLst>
          </p:cNvPr>
          <p:cNvSpPr>
            <a:spLocks noGrp="1"/>
          </p:cNvSpPr>
          <p:nvPr>
            <p:ph idx="12"/>
          </p:nvPr>
        </p:nvSpPr>
        <p:spPr>
          <a:xfrm>
            <a:off x="381000" y="2343150"/>
            <a:ext cx="4645003" cy="2753061"/>
          </a:xfrm>
        </p:spPr>
        <p:txBody>
          <a:bodyPr/>
          <a:lstStyle/>
          <a:p>
            <a:pPr lvl="1"/>
            <a:r>
              <a:rPr lang="en-GB" sz="1900" dirty="0"/>
              <a:t>More possibilities for participation for children and young people </a:t>
            </a:r>
          </a:p>
          <a:p>
            <a:pPr marL="457200" lvl="1" indent="0">
              <a:buNone/>
            </a:pPr>
            <a:endParaRPr lang="nb-NO" sz="1900" dirty="0"/>
          </a:p>
          <a:p>
            <a:pPr lvl="1"/>
            <a:r>
              <a:rPr lang="en-GB" sz="1900" dirty="0"/>
              <a:t>Encourage children from a young age to participate </a:t>
            </a:r>
          </a:p>
          <a:p>
            <a:pPr marL="457200" lvl="1" indent="0">
              <a:buNone/>
            </a:pPr>
            <a:endParaRPr lang="nb-NO" sz="1900" dirty="0"/>
          </a:p>
          <a:p>
            <a:pPr lvl="1"/>
            <a:r>
              <a:rPr lang="en-GB" sz="1900" dirty="0"/>
              <a:t>Ensure access for all young people, including vulnerable groups </a:t>
            </a:r>
            <a:endParaRPr lang="nb-NO" sz="1900" dirty="0"/>
          </a:p>
          <a:p>
            <a:endParaRPr lang="nb-NO" sz="1900" dirty="0"/>
          </a:p>
        </p:txBody>
      </p:sp>
      <p:pic>
        <p:nvPicPr>
          <p:cNvPr id="8" name="Bilde 7">
            <a:extLst>
              <a:ext uri="{FF2B5EF4-FFF2-40B4-BE49-F238E27FC236}">
                <a16:creationId xmlns:a16="http://schemas.microsoft.com/office/drawing/2014/main" id="{1F7C0C7E-F20A-554D-A77F-1AF26E2F3E14}"/>
              </a:ext>
            </a:extLst>
          </p:cNvPr>
          <p:cNvPicPr>
            <a:picLocks noChangeAspect="1"/>
          </p:cNvPicPr>
          <p:nvPr/>
        </p:nvPicPr>
        <p:blipFill>
          <a:blip r:embed="rId2"/>
          <a:stretch>
            <a:fillRect/>
          </a:stretch>
        </p:blipFill>
        <p:spPr>
          <a:xfrm>
            <a:off x="6317924" y="1107923"/>
            <a:ext cx="5212854" cy="3975099"/>
          </a:xfrm>
          <a:prstGeom prst="rect">
            <a:avLst/>
          </a:prstGeom>
        </p:spPr>
      </p:pic>
    </p:spTree>
    <p:extLst>
      <p:ext uri="{BB962C8B-B14F-4D97-AF65-F5344CB8AC3E}">
        <p14:creationId xmlns:p14="http://schemas.microsoft.com/office/powerpoint/2010/main" val="1166053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F6F0140-5A13-3948-826E-9B2AB047A38F}"/>
              </a:ext>
            </a:extLst>
          </p:cNvPr>
          <p:cNvSpPr>
            <a:spLocks noGrp="1"/>
          </p:cNvSpPr>
          <p:nvPr>
            <p:ph type="title"/>
          </p:nvPr>
        </p:nvSpPr>
        <p:spPr>
          <a:xfrm>
            <a:off x="6096000" y="448734"/>
            <a:ext cx="4645003" cy="1661993"/>
          </a:xfrm>
        </p:spPr>
        <p:txBody>
          <a:bodyPr/>
          <a:lstStyle/>
          <a:p>
            <a:r>
              <a:rPr lang="nb-NO" sz="3000" dirty="0"/>
              <a:t>2. </a:t>
            </a:r>
            <a:r>
              <a:rPr lang="en-GB" sz="3000" dirty="0"/>
              <a:t>Participation should be on children and young people’s terms </a:t>
            </a:r>
            <a:br>
              <a:rPr lang="en-GB" sz="3000" dirty="0"/>
            </a:br>
            <a:endParaRPr lang="nb-NO" sz="3000" dirty="0"/>
          </a:p>
        </p:txBody>
      </p:sp>
      <p:sp>
        <p:nvSpPr>
          <p:cNvPr id="5" name="Plassholder for innhold 4">
            <a:extLst>
              <a:ext uri="{FF2B5EF4-FFF2-40B4-BE49-F238E27FC236}">
                <a16:creationId xmlns:a16="http://schemas.microsoft.com/office/drawing/2014/main" id="{22C84986-9738-864D-A5FA-033A69A389E3}"/>
              </a:ext>
            </a:extLst>
          </p:cNvPr>
          <p:cNvSpPr>
            <a:spLocks noGrp="1"/>
          </p:cNvSpPr>
          <p:nvPr>
            <p:ph idx="12"/>
          </p:nvPr>
        </p:nvSpPr>
        <p:spPr>
          <a:xfrm>
            <a:off x="6095999" y="1857374"/>
            <a:ext cx="4645003" cy="3991349"/>
          </a:xfrm>
        </p:spPr>
        <p:txBody>
          <a:bodyPr/>
          <a:lstStyle/>
          <a:p>
            <a:pPr marL="514350" indent="-514350">
              <a:buAutoNum type="arabicPeriod" startAt="2"/>
            </a:pPr>
            <a:endParaRPr lang="en-GB" sz="1900" b="1" dirty="0"/>
          </a:p>
          <a:p>
            <a:pPr lvl="1"/>
            <a:r>
              <a:rPr lang="en-GB" sz="1900" dirty="0"/>
              <a:t>Age-appropriate (child-friendly) language</a:t>
            </a:r>
          </a:p>
          <a:p>
            <a:pPr marL="457200" lvl="1" indent="0">
              <a:buNone/>
            </a:pPr>
            <a:endParaRPr lang="nb-NO" sz="1900" dirty="0"/>
          </a:p>
          <a:p>
            <a:pPr lvl="1"/>
            <a:r>
              <a:rPr lang="nb-NO" sz="1900" dirty="0" err="1"/>
              <a:t>Create</a:t>
            </a:r>
            <a:r>
              <a:rPr lang="nb-NO" sz="1900" dirty="0"/>
              <a:t> safe </a:t>
            </a:r>
            <a:r>
              <a:rPr lang="nb-NO" sz="1900" dirty="0" err="1"/>
              <a:t>spaces</a:t>
            </a:r>
            <a:endParaRPr lang="nb-NO" sz="1900" dirty="0"/>
          </a:p>
          <a:p>
            <a:pPr marL="457200" lvl="1" indent="0">
              <a:buNone/>
            </a:pPr>
            <a:endParaRPr lang="nb-NO" sz="1900" dirty="0"/>
          </a:p>
          <a:p>
            <a:pPr lvl="1"/>
            <a:r>
              <a:rPr lang="en-GB" sz="1900" dirty="0"/>
              <a:t>Facilitate in appropriate ways</a:t>
            </a:r>
          </a:p>
          <a:p>
            <a:pPr marL="457200" lvl="1" indent="0">
              <a:buNone/>
            </a:pPr>
            <a:endParaRPr lang="nb-NO" sz="1900" dirty="0"/>
          </a:p>
          <a:p>
            <a:pPr lvl="1"/>
            <a:r>
              <a:rPr lang="en-GB" sz="1900" dirty="0"/>
              <a:t>Feedback and accountability  </a:t>
            </a:r>
            <a:endParaRPr lang="nb-NO" sz="1900" dirty="0"/>
          </a:p>
          <a:p>
            <a:pPr lvl="1"/>
            <a:endParaRPr lang="en-GB" sz="1900" b="1" dirty="0"/>
          </a:p>
          <a:p>
            <a:pPr lvl="1"/>
            <a:endParaRPr lang="nb-NO" sz="1900" b="1" dirty="0"/>
          </a:p>
          <a:p>
            <a:endParaRPr lang="nb-NO" sz="1900" dirty="0"/>
          </a:p>
          <a:p>
            <a:endParaRPr lang="nb-NO" sz="1900" dirty="0"/>
          </a:p>
        </p:txBody>
      </p:sp>
      <p:pic>
        <p:nvPicPr>
          <p:cNvPr id="6" name="Bilde 5">
            <a:extLst>
              <a:ext uri="{FF2B5EF4-FFF2-40B4-BE49-F238E27FC236}">
                <a16:creationId xmlns:a16="http://schemas.microsoft.com/office/drawing/2014/main" id="{B63609C7-9B0B-374C-B5B0-F7772B1594B0}"/>
              </a:ext>
            </a:extLst>
          </p:cNvPr>
          <p:cNvPicPr>
            <a:picLocks noChangeAspect="1"/>
          </p:cNvPicPr>
          <p:nvPr/>
        </p:nvPicPr>
        <p:blipFill>
          <a:blip r:embed="rId2"/>
          <a:stretch>
            <a:fillRect/>
          </a:stretch>
        </p:blipFill>
        <p:spPr>
          <a:xfrm>
            <a:off x="722336" y="1279730"/>
            <a:ext cx="3897312" cy="3320669"/>
          </a:xfrm>
          <a:prstGeom prst="rect">
            <a:avLst/>
          </a:prstGeom>
        </p:spPr>
      </p:pic>
    </p:spTree>
    <p:extLst>
      <p:ext uri="{BB962C8B-B14F-4D97-AF65-F5344CB8AC3E}">
        <p14:creationId xmlns:p14="http://schemas.microsoft.com/office/powerpoint/2010/main" val="1091884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88F3BA7-38BA-9A42-B05B-0B287547CCD1}"/>
              </a:ext>
            </a:extLst>
          </p:cNvPr>
          <p:cNvSpPr>
            <a:spLocks noGrp="1"/>
          </p:cNvSpPr>
          <p:nvPr>
            <p:ph type="title"/>
          </p:nvPr>
        </p:nvSpPr>
        <p:spPr>
          <a:xfrm>
            <a:off x="381000" y="448734"/>
            <a:ext cx="4645003" cy="1661993"/>
          </a:xfrm>
        </p:spPr>
        <p:txBody>
          <a:bodyPr/>
          <a:lstStyle/>
          <a:p>
            <a:r>
              <a:rPr lang="nb-NO" sz="3000" dirty="0"/>
              <a:t>3. </a:t>
            </a:r>
            <a:r>
              <a:rPr lang="en-GB" sz="3000" dirty="0"/>
              <a:t>Provide information and education for young people </a:t>
            </a:r>
            <a:br>
              <a:rPr lang="en-GB" sz="3000" dirty="0"/>
            </a:br>
            <a:endParaRPr lang="nb-NO" sz="3000" dirty="0"/>
          </a:p>
        </p:txBody>
      </p:sp>
      <p:sp>
        <p:nvSpPr>
          <p:cNvPr id="5" name="Plassholder for innhold 4">
            <a:extLst>
              <a:ext uri="{FF2B5EF4-FFF2-40B4-BE49-F238E27FC236}">
                <a16:creationId xmlns:a16="http://schemas.microsoft.com/office/drawing/2014/main" id="{6BE43C4E-5BFE-C543-BA78-B691A4C10E9A}"/>
              </a:ext>
            </a:extLst>
          </p:cNvPr>
          <p:cNvSpPr>
            <a:spLocks noGrp="1"/>
          </p:cNvSpPr>
          <p:nvPr>
            <p:ph idx="12"/>
          </p:nvPr>
        </p:nvSpPr>
        <p:spPr>
          <a:xfrm>
            <a:off x="381000" y="1914524"/>
            <a:ext cx="4645003" cy="1835374"/>
          </a:xfrm>
        </p:spPr>
        <p:txBody>
          <a:bodyPr/>
          <a:lstStyle/>
          <a:p>
            <a:pPr lvl="1"/>
            <a:r>
              <a:rPr lang="en-GB" sz="1900" dirty="0"/>
              <a:t>Information about rights and how children can participate</a:t>
            </a:r>
          </a:p>
          <a:p>
            <a:pPr marL="457200" lvl="1" indent="0">
              <a:buNone/>
            </a:pPr>
            <a:endParaRPr lang="nb-NO" sz="1900" dirty="0"/>
          </a:p>
          <a:p>
            <a:pPr lvl="1"/>
            <a:r>
              <a:rPr lang="en-GB" sz="1900" dirty="0"/>
              <a:t>Educate young people about participation </a:t>
            </a:r>
            <a:endParaRPr lang="nb-NO" sz="1900" dirty="0"/>
          </a:p>
          <a:p>
            <a:endParaRPr lang="nb-NO" sz="1900" dirty="0"/>
          </a:p>
        </p:txBody>
      </p:sp>
      <p:pic>
        <p:nvPicPr>
          <p:cNvPr id="8" name="Bilde 7">
            <a:extLst>
              <a:ext uri="{FF2B5EF4-FFF2-40B4-BE49-F238E27FC236}">
                <a16:creationId xmlns:a16="http://schemas.microsoft.com/office/drawing/2014/main" id="{E4AB4CE2-113C-D042-8703-7A73DCA14CAE}"/>
              </a:ext>
            </a:extLst>
          </p:cNvPr>
          <p:cNvPicPr>
            <a:picLocks noChangeAspect="1"/>
          </p:cNvPicPr>
          <p:nvPr/>
        </p:nvPicPr>
        <p:blipFill>
          <a:blip r:embed="rId2"/>
          <a:stretch>
            <a:fillRect/>
          </a:stretch>
        </p:blipFill>
        <p:spPr>
          <a:xfrm>
            <a:off x="9356726" y="241377"/>
            <a:ext cx="2573338" cy="3943317"/>
          </a:xfrm>
          <a:prstGeom prst="rect">
            <a:avLst/>
          </a:prstGeom>
        </p:spPr>
      </p:pic>
      <p:pic>
        <p:nvPicPr>
          <p:cNvPr id="9" name="Bilde 8">
            <a:extLst>
              <a:ext uri="{FF2B5EF4-FFF2-40B4-BE49-F238E27FC236}">
                <a16:creationId xmlns:a16="http://schemas.microsoft.com/office/drawing/2014/main" id="{003E0F83-BE92-3B40-9B93-D5A159E8361A}"/>
              </a:ext>
            </a:extLst>
          </p:cNvPr>
          <p:cNvPicPr>
            <a:picLocks noChangeAspect="1"/>
          </p:cNvPicPr>
          <p:nvPr/>
        </p:nvPicPr>
        <p:blipFill>
          <a:blip r:embed="rId2"/>
          <a:stretch>
            <a:fillRect/>
          </a:stretch>
        </p:blipFill>
        <p:spPr>
          <a:xfrm rot="60000">
            <a:off x="6351587" y="2741674"/>
            <a:ext cx="2573338" cy="3943317"/>
          </a:xfrm>
          <a:prstGeom prst="rect">
            <a:avLst/>
          </a:prstGeom>
        </p:spPr>
      </p:pic>
    </p:spTree>
    <p:extLst>
      <p:ext uri="{BB962C8B-B14F-4D97-AF65-F5344CB8AC3E}">
        <p14:creationId xmlns:p14="http://schemas.microsoft.com/office/powerpoint/2010/main" val="618669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45B591-6AD2-427C-AEE3-F75257166F09}"/>
              </a:ext>
            </a:extLst>
          </p:cNvPr>
          <p:cNvSpPr>
            <a:spLocks noGrp="1"/>
          </p:cNvSpPr>
          <p:nvPr>
            <p:ph type="title"/>
          </p:nvPr>
        </p:nvSpPr>
        <p:spPr/>
        <p:txBody>
          <a:bodyPr>
            <a:noAutofit/>
          </a:bodyPr>
          <a:lstStyle/>
          <a:p>
            <a:r>
              <a:rPr lang="nb-NO" sz="3000" dirty="0"/>
              <a:t>4. </a:t>
            </a:r>
            <a:r>
              <a:rPr lang="en-GB" sz="3000" dirty="0"/>
              <a:t>Educate and make adults aware of children’s rights to meaningful participation </a:t>
            </a:r>
            <a:br>
              <a:rPr lang="en-GB" sz="3000" dirty="0"/>
            </a:br>
            <a:endParaRPr lang="nb-NO" sz="3000" dirty="0"/>
          </a:p>
        </p:txBody>
      </p:sp>
      <p:pic>
        <p:nvPicPr>
          <p:cNvPr id="6" name="Plassholder for innhold 5">
            <a:extLst>
              <a:ext uri="{FF2B5EF4-FFF2-40B4-BE49-F238E27FC236}">
                <a16:creationId xmlns:a16="http://schemas.microsoft.com/office/drawing/2014/main" id="{40F7CC1A-62A2-6A46-8563-45453B14C889}"/>
              </a:ext>
            </a:extLst>
          </p:cNvPr>
          <p:cNvPicPr>
            <a:picLocks noGrp="1" noChangeAspect="1"/>
          </p:cNvPicPr>
          <p:nvPr>
            <p:ph idx="11"/>
          </p:nvPr>
        </p:nvPicPr>
        <p:blipFill>
          <a:blip r:embed="rId2"/>
          <a:stretch>
            <a:fillRect/>
          </a:stretch>
        </p:blipFill>
        <p:spPr>
          <a:xfrm>
            <a:off x="928688" y="1747043"/>
            <a:ext cx="3637756" cy="3037526"/>
          </a:xfrm>
          <a:noFill/>
        </p:spPr>
      </p:pic>
      <p:sp>
        <p:nvSpPr>
          <p:cNvPr id="4" name="Plassholder for innhold 3">
            <a:extLst>
              <a:ext uri="{FF2B5EF4-FFF2-40B4-BE49-F238E27FC236}">
                <a16:creationId xmlns:a16="http://schemas.microsoft.com/office/drawing/2014/main" id="{540EBEBC-7D44-184D-A5D1-5ECB47E14170}"/>
              </a:ext>
            </a:extLst>
          </p:cNvPr>
          <p:cNvSpPr>
            <a:spLocks noGrp="1"/>
          </p:cNvSpPr>
          <p:nvPr>
            <p:ph idx="12"/>
          </p:nvPr>
        </p:nvSpPr>
        <p:spPr>
          <a:xfrm>
            <a:off x="6096000" y="2243138"/>
            <a:ext cx="4645003" cy="3336811"/>
          </a:xfrm>
        </p:spPr>
        <p:txBody>
          <a:bodyPr/>
          <a:lstStyle/>
          <a:p>
            <a:pPr marL="514350" indent="-514350">
              <a:buAutoNum type="arabicPeriod" startAt="4"/>
            </a:pPr>
            <a:endParaRPr lang="en-GB" sz="1900" b="1"/>
          </a:p>
          <a:p>
            <a:pPr lvl="1"/>
            <a:r>
              <a:rPr lang="en-GB" sz="1900"/>
              <a:t>Rights education and training </a:t>
            </a:r>
          </a:p>
          <a:p>
            <a:pPr marL="457200" lvl="1" indent="0">
              <a:buNone/>
            </a:pPr>
            <a:endParaRPr lang="nb-NO" sz="1900"/>
          </a:p>
          <a:p>
            <a:pPr lvl="1"/>
            <a:r>
              <a:rPr lang="en-GB" sz="1900"/>
              <a:t>Bad attitude and behaviour from adults must be stopped </a:t>
            </a:r>
            <a:endParaRPr lang="nb-NO" sz="1900"/>
          </a:p>
          <a:p>
            <a:pPr lvl="1"/>
            <a:endParaRPr lang="en-GB" sz="1900" b="1"/>
          </a:p>
          <a:p>
            <a:pPr lvl="1"/>
            <a:endParaRPr lang="en-GB" sz="1900" b="1"/>
          </a:p>
          <a:p>
            <a:endParaRPr lang="nb-NO" sz="1900" b="1"/>
          </a:p>
          <a:p>
            <a:endParaRPr lang="nb-NO" sz="1900"/>
          </a:p>
          <a:p>
            <a:endParaRPr lang="nb-NO" sz="1900" dirty="0"/>
          </a:p>
        </p:txBody>
      </p:sp>
    </p:spTree>
    <p:extLst>
      <p:ext uri="{BB962C8B-B14F-4D97-AF65-F5344CB8AC3E}">
        <p14:creationId xmlns:p14="http://schemas.microsoft.com/office/powerpoint/2010/main" val="116028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5B944FF-C182-5F46-B266-8CC984C32E2A}"/>
              </a:ext>
            </a:extLst>
          </p:cNvPr>
          <p:cNvSpPr>
            <a:spLocks noGrp="1"/>
          </p:cNvSpPr>
          <p:nvPr>
            <p:ph type="title"/>
          </p:nvPr>
        </p:nvSpPr>
        <p:spPr>
          <a:xfrm>
            <a:off x="381000" y="448734"/>
            <a:ext cx="4905375" cy="1661993"/>
          </a:xfrm>
        </p:spPr>
        <p:txBody>
          <a:bodyPr/>
          <a:lstStyle/>
          <a:p>
            <a:r>
              <a:rPr lang="nb-NO" sz="3000" dirty="0"/>
              <a:t>5. </a:t>
            </a:r>
            <a:r>
              <a:rPr lang="en-GB" sz="3000" dirty="0"/>
              <a:t>Create digital platforms for participation </a:t>
            </a:r>
            <a:br>
              <a:rPr lang="en-GB" sz="3000" dirty="0"/>
            </a:br>
            <a:endParaRPr lang="nb-NO" sz="3000" dirty="0"/>
          </a:p>
        </p:txBody>
      </p:sp>
      <p:pic>
        <p:nvPicPr>
          <p:cNvPr id="7" name="Plassholder for innhold 6">
            <a:extLst>
              <a:ext uri="{FF2B5EF4-FFF2-40B4-BE49-F238E27FC236}">
                <a16:creationId xmlns:a16="http://schemas.microsoft.com/office/drawing/2014/main" id="{9B5DBA8E-BC33-0342-BD0D-BBB8FA78D934}"/>
              </a:ext>
            </a:extLst>
          </p:cNvPr>
          <p:cNvPicPr>
            <a:picLocks noGrp="1" noChangeAspect="1"/>
          </p:cNvPicPr>
          <p:nvPr>
            <p:ph idx="11"/>
          </p:nvPr>
        </p:nvPicPr>
        <p:blipFill>
          <a:blip r:embed="rId2"/>
          <a:stretch>
            <a:fillRect/>
          </a:stretch>
        </p:blipFill>
        <p:spPr>
          <a:xfrm>
            <a:off x="7543800" y="1180434"/>
            <a:ext cx="3486149" cy="3855542"/>
          </a:xfrm>
          <a:noFill/>
        </p:spPr>
      </p:pic>
      <p:sp>
        <p:nvSpPr>
          <p:cNvPr id="5" name="Plassholder for innhold 4">
            <a:extLst>
              <a:ext uri="{FF2B5EF4-FFF2-40B4-BE49-F238E27FC236}">
                <a16:creationId xmlns:a16="http://schemas.microsoft.com/office/drawing/2014/main" id="{AC8BC61C-1309-EF43-B13E-EBEF265BBFCE}"/>
              </a:ext>
            </a:extLst>
          </p:cNvPr>
          <p:cNvSpPr>
            <a:spLocks noGrp="1"/>
          </p:cNvSpPr>
          <p:nvPr>
            <p:ph idx="12"/>
          </p:nvPr>
        </p:nvSpPr>
        <p:spPr>
          <a:xfrm>
            <a:off x="381000" y="1365228"/>
            <a:ext cx="4645003" cy="3670748"/>
          </a:xfrm>
        </p:spPr>
        <p:txBody>
          <a:bodyPr/>
          <a:lstStyle/>
          <a:p>
            <a:pPr marL="514350" indent="-514350">
              <a:buAutoNum type="arabicPeriod" startAt="5"/>
            </a:pPr>
            <a:endParaRPr lang="en-GB" sz="1900" b="1" dirty="0"/>
          </a:p>
          <a:p>
            <a:pPr lvl="1"/>
            <a:r>
              <a:rPr lang="en-GB" sz="1900" dirty="0"/>
              <a:t>More platforms for young people to share their opinions, for instance youth media channels / social media/ councils etc. </a:t>
            </a:r>
            <a:endParaRPr lang="nb-NO" sz="1900" dirty="0"/>
          </a:p>
          <a:p>
            <a:pPr marL="457200" lvl="1" indent="0">
              <a:buNone/>
            </a:pPr>
            <a:endParaRPr lang="en-GB" sz="1900" dirty="0"/>
          </a:p>
          <a:p>
            <a:pPr lvl="1"/>
            <a:r>
              <a:rPr lang="en-GB" sz="1900" dirty="0"/>
              <a:t>Digital platform for all European countries where young people can discuss a variety of topics and connect with each other </a:t>
            </a:r>
            <a:endParaRPr lang="nb-NO" sz="1900" dirty="0"/>
          </a:p>
          <a:p>
            <a:pPr marL="914400" lvl="2" indent="0">
              <a:buNone/>
            </a:pPr>
            <a:endParaRPr lang="nb-NO" sz="1900" b="1" dirty="0"/>
          </a:p>
          <a:p>
            <a:endParaRPr lang="nb-NO" sz="1900" dirty="0"/>
          </a:p>
          <a:p>
            <a:endParaRPr lang="nb-NO" sz="1900" dirty="0"/>
          </a:p>
        </p:txBody>
      </p:sp>
    </p:spTree>
    <p:extLst>
      <p:ext uri="{BB962C8B-B14F-4D97-AF65-F5344CB8AC3E}">
        <p14:creationId xmlns:p14="http://schemas.microsoft.com/office/powerpoint/2010/main" val="489616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942D116-550F-0E48-8225-56660A323957}"/>
              </a:ext>
            </a:extLst>
          </p:cNvPr>
          <p:cNvSpPr>
            <a:spLocks noGrp="1"/>
          </p:cNvSpPr>
          <p:nvPr>
            <p:ph type="title"/>
          </p:nvPr>
        </p:nvSpPr>
        <p:spPr>
          <a:xfrm>
            <a:off x="6096000" y="448734"/>
            <a:ext cx="4645003" cy="1246495"/>
          </a:xfrm>
        </p:spPr>
        <p:txBody>
          <a:bodyPr/>
          <a:lstStyle/>
          <a:p>
            <a:r>
              <a:rPr lang="nb-NO" sz="3000" dirty="0"/>
              <a:t>6. </a:t>
            </a:r>
            <a:r>
              <a:rPr lang="en-GB" sz="3000" dirty="0"/>
              <a:t>More youth led participation</a:t>
            </a:r>
            <a:br>
              <a:rPr lang="en-GB" sz="3000" dirty="0"/>
            </a:br>
            <a:endParaRPr lang="nb-NO" sz="3000" dirty="0"/>
          </a:p>
        </p:txBody>
      </p:sp>
      <p:sp>
        <p:nvSpPr>
          <p:cNvPr id="5" name="Plassholder for innhold 4">
            <a:extLst>
              <a:ext uri="{FF2B5EF4-FFF2-40B4-BE49-F238E27FC236}">
                <a16:creationId xmlns:a16="http://schemas.microsoft.com/office/drawing/2014/main" id="{ECEA20D0-4F71-694E-83E8-B658CDB46266}"/>
              </a:ext>
            </a:extLst>
          </p:cNvPr>
          <p:cNvSpPr>
            <a:spLocks noGrp="1"/>
          </p:cNvSpPr>
          <p:nvPr>
            <p:ph idx="12"/>
          </p:nvPr>
        </p:nvSpPr>
        <p:spPr>
          <a:xfrm>
            <a:off x="6096000" y="1365228"/>
            <a:ext cx="4645003" cy="4190378"/>
          </a:xfrm>
        </p:spPr>
        <p:txBody>
          <a:bodyPr/>
          <a:lstStyle/>
          <a:p>
            <a:pPr marL="514350" indent="-514350">
              <a:buAutoNum type="arabicPeriod" startAt="6"/>
            </a:pPr>
            <a:endParaRPr lang="en-GB" sz="1900" b="1" dirty="0"/>
          </a:p>
          <a:p>
            <a:pPr lvl="1"/>
            <a:r>
              <a:rPr lang="en-GB" sz="1900" dirty="0"/>
              <a:t>Establish youth parliaments and youth councils</a:t>
            </a:r>
          </a:p>
          <a:p>
            <a:pPr marL="457200" lvl="1" indent="0">
              <a:buNone/>
            </a:pPr>
            <a:endParaRPr lang="nb-NO" sz="1900" dirty="0"/>
          </a:p>
          <a:p>
            <a:pPr lvl="1"/>
            <a:r>
              <a:rPr lang="nb-NO" sz="1900" dirty="0" err="1"/>
              <a:t>Provide</a:t>
            </a:r>
            <a:r>
              <a:rPr lang="nb-NO" sz="1900" dirty="0"/>
              <a:t> </a:t>
            </a:r>
            <a:r>
              <a:rPr lang="nb-NO" sz="1900" dirty="0" err="1"/>
              <a:t>networks</a:t>
            </a:r>
            <a:r>
              <a:rPr lang="nb-NO" sz="1900" dirty="0"/>
              <a:t> for </a:t>
            </a:r>
            <a:r>
              <a:rPr lang="nb-NO" sz="1900" dirty="0" err="1"/>
              <a:t>groups</a:t>
            </a:r>
            <a:r>
              <a:rPr lang="nb-NO" sz="1900" dirty="0"/>
              <a:t> </a:t>
            </a:r>
            <a:r>
              <a:rPr lang="nb-NO" sz="1900" dirty="0" err="1"/>
              <a:t>of</a:t>
            </a:r>
            <a:r>
              <a:rPr lang="nb-NO" sz="1900" dirty="0"/>
              <a:t> </a:t>
            </a:r>
            <a:r>
              <a:rPr lang="nb-NO" sz="1900" dirty="0" err="1"/>
              <a:t>young</a:t>
            </a:r>
            <a:r>
              <a:rPr lang="nb-NO" sz="1900" dirty="0"/>
              <a:t> </a:t>
            </a:r>
            <a:r>
              <a:rPr lang="nb-NO" sz="1900" dirty="0" err="1"/>
              <a:t>people</a:t>
            </a:r>
            <a:r>
              <a:rPr lang="nb-NO" sz="1900" dirty="0"/>
              <a:t> to </a:t>
            </a:r>
            <a:r>
              <a:rPr lang="nb-NO" sz="1900" dirty="0" err="1"/>
              <a:t>consult</a:t>
            </a:r>
            <a:r>
              <a:rPr lang="nb-NO" sz="1900" dirty="0"/>
              <a:t> </a:t>
            </a:r>
            <a:r>
              <a:rPr lang="nb-NO" sz="1900" dirty="0" err="1"/>
              <a:t>with</a:t>
            </a:r>
            <a:r>
              <a:rPr lang="nb-NO" sz="1900" dirty="0"/>
              <a:t> </a:t>
            </a:r>
            <a:r>
              <a:rPr lang="nb-NO" sz="1900" dirty="0" err="1"/>
              <a:t>other</a:t>
            </a:r>
            <a:r>
              <a:rPr lang="nb-NO" sz="1900" dirty="0"/>
              <a:t> </a:t>
            </a:r>
            <a:r>
              <a:rPr lang="nb-NO" sz="1900" dirty="0" err="1"/>
              <a:t>young</a:t>
            </a:r>
            <a:r>
              <a:rPr lang="nb-NO" sz="1900" dirty="0"/>
              <a:t> </a:t>
            </a:r>
            <a:r>
              <a:rPr lang="nb-NO" sz="1900" dirty="0" err="1"/>
              <a:t>people</a:t>
            </a:r>
            <a:endParaRPr lang="nb-NO" sz="1900" dirty="0"/>
          </a:p>
          <a:p>
            <a:pPr marL="457200" lvl="1" indent="0">
              <a:buNone/>
            </a:pPr>
            <a:endParaRPr lang="nb-NO" sz="1900" dirty="0"/>
          </a:p>
          <a:p>
            <a:pPr lvl="1"/>
            <a:r>
              <a:rPr lang="en-GB" sz="1900" dirty="0"/>
              <a:t>Standards for student councils and youth councils</a:t>
            </a:r>
            <a:endParaRPr lang="nb-NO" sz="1900" dirty="0"/>
          </a:p>
          <a:p>
            <a:pPr lvl="1"/>
            <a:endParaRPr lang="en-GB" sz="1900" b="1" dirty="0"/>
          </a:p>
          <a:p>
            <a:pPr marL="514350" indent="-514350">
              <a:buFont typeface="+mj-lt"/>
              <a:buAutoNum type="arabicPeriod"/>
            </a:pPr>
            <a:endParaRPr lang="nb-NO" sz="1900" b="1" dirty="0"/>
          </a:p>
          <a:p>
            <a:endParaRPr lang="nb-NO" sz="1900" dirty="0"/>
          </a:p>
          <a:p>
            <a:endParaRPr lang="nb-NO" sz="1900" dirty="0"/>
          </a:p>
        </p:txBody>
      </p:sp>
      <p:pic>
        <p:nvPicPr>
          <p:cNvPr id="6" name="Bilde 5">
            <a:extLst>
              <a:ext uri="{FF2B5EF4-FFF2-40B4-BE49-F238E27FC236}">
                <a16:creationId xmlns:a16="http://schemas.microsoft.com/office/drawing/2014/main" id="{DFF56259-AD81-9B41-AF4C-791E60F6D420}"/>
              </a:ext>
            </a:extLst>
          </p:cNvPr>
          <p:cNvPicPr>
            <a:picLocks noChangeAspect="1"/>
          </p:cNvPicPr>
          <p:nvPr/>
        </p:nvPicPr>
        <p:blipFill>
          <a:blip r:embed="rId2"/>
          <a:stretch>
            <a:fillRect/>
          </a:stretch>
        </p:blipFill>
        <p:spPr>
          <a:xfrm>
            <a:off x="722336" y="1279730"/>
            <a:ext cx="3897312" cy="3320669"/>
          </a:xfrm>
          <a:prstGeom prst="rect">
            <a:avLst/>
          </a:prstGeom>
        </p:spPr>
      </p:pic>
    </p:spTree>
    <p:extLst>
      <p:ext uri="{BB962C8B-B14F-4D97-AF65-F5344CB8AC3E}">
        <p14:creationId xmlns:p14="http://schemas.microsoft.com/office/powerpoint/2010/main" val="3308981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30957A2-60CD-F747-9C1F-A787616374B3}"/>
              </a:ext>
            </a:extLst>
          </p:cNvPr>
          <p:cNvSpPr>
            <a:spLocks noGrp="1"/>
          </p:cNvSpPr>
          <p:nvPr>
            <p:ph type="title"/>
          </p:nvPr>
        </p:nvSpPr>
        <p:spPr>
          <a:xfrm>
            <a:off x="648518" y="1582140"/>
            <a:ext cx="4645003" cy="2077492"/>
          </a:xfrm>
        </p:spPr>
        <p:txBody>
          <a:bodyPr/>
          <a:lstStyle/>
          <a:p>
            <a:r>
              <a:rPr lang="nb-NO" sz="3000" dirty="0"/>
              <a:t>7. </a:t>
            </a:r>
            <a:r>
              <a:rPr lang="nb-NO" sz="3000" dirty="0" err="1"/>
              <a:t>Voting</a:t>
            </a:r>
            <a:r>
              <a:rPr lang="nb-NO" sz="3000" dirty="0"/>
              <a:t> </a:t>
            </a:r>
            <a:r>
              <a:rPr lang="nb-NO" sz="3000" dirty="0" err="1"/>
              <a:t>rights</a:t>
            </a:r>
            <a:r>
              <a:rPr lang="nb-NO" sz="3000" dirty="0"/>
              <a:t> for </a:t>
            </a:r>
            <a:r>
              <a:rPr lang="nb-NO" sz="3000" dirty="0" err="1"/>
              <a:t>young</a:t>
            </a:r>
            <a:r>
              <a:rPr lang="nb-NO" sz="3000" dirty="0"/>
              <a:t> </a:t>
            </a:r>
            <a:r>
              <a:rPr lang="nb-NO" sz="3000" dirty="0" err="1"/>
              <a:t>people</a:t>
            </a:r>
            <a:r>
              <a:rPr lang="nb-NO" sz="3000" dirty="0"/>
              <a:t> </a:t>
            </a:r>
            <a:r>
              <a:rPr lang="nb-NO" sz="3000" dirty="0" err="1"/>
              <a:t>should</a:t>
            </a:r>
            <a:r>
              <a:rPr lang="nb-NO" sz="3000" dirty="0"/>
              <a:t> be </a:t>
            </a:r>
            <a:r>
              <a:rPr lang="nb-NO" sz="3000" dirty="0" err="1"/>
              <a:t>assessed</a:t>
            </a:r>
            <a:r>
              <a:rPr lang="nb-NO" sz="3000" dirty="0"/>
              <a:t> in </a:t>
            </a:r>
            <a:r>
              <a:rPr lang="nb-NO" sz="3000" dirty="0" err="1"/>
              <a:t>the</a:t>
            </a:r>
            <a:r>
              <a:rPr lang="nb-NO" sz="3000" dirty="0"/>
              <a:t> different </a:t>
            </a:r>
            <a:r>
              <a:rPr lang="nb-NO" sz="3000" dirty="0" err="1"/>
              <a:t>countries</a:t>
            </a:r>
            <a:br>
              <a:rPr lang="nb-NO" sz="3000" dirty="0"/>
            </a:br>
            <a:endParaRPr lang="nb-NO" sz="3000" dirty="0"/>
          </a:p>
        </p:txBody>
      </p:sp>
      <p:pic>
        <p:nvPicPr>
          <p:cNvPr id="7" name="Plassholder for innhold 6">
            <a:extLst>
              <a:ext uri="{FF2B5EF4-FFF2-40B4-BE49-F238E27FC236}">
                <a16:creationId xmlns:a16="http://schemas.microsoft.com/office/drawing/2014/main" id="{25F0CA63-E702-0A44-BDBC-0FF224D56F77}"/>
              </a:ext>
            </a:extLst>
          </p:cNvPr>
          <p:cNvPicPr>
            <a:picLocks noGrp="1" noChangeAspect="1"/>
          </p:cNvPicPr>
          <p:nvPr>
            <p:ph idx="11"/>
          </p:nvPr>
        </p:nvPicPr>
        <p:blipFill>
          <a:blip r:embed="rId3"/>
          <a:stretch>
            <a:fillRect/>
          </a:stretch>
        </p:blipFill>
        <p:spPr>
          <a:xfrm>
            <a:off x="6898480" y="1444492"/>
            <a:ext cx="4521689" cy="3082131"/>
          </a:xfrm>
          <a:noFill/>
        </p:spPr>
      </p:pic>
      <p:sp>
        <p:nvSpPr>
          <p:cNvPr id="5" name="Plassholder for innhold 4">
            <a:extLst>
              <a:ext uri="{FF2B5EF4-FFF2-40B4-BE49-F238E27FC236}">
                <a16:creationId xmlns:a16="http://schemas.microsoft.com/office/drawing/2014/main" id="{D8F1E917-1FB7-584C-8A9F-F26BC354EAD7}"/>
              </a:ext>
            </a:extLst>
          </p:cNvPr>
          <p:cNvSpPr>
            <a:spLocks noGrp="1"/>
          </p:cNvSpPr>
          <p:nvPr>
            <p:ph idx="12"/>
          </p:nvPr>
        </p:nvSpPr>
        <p:spPr>
          <a:xfrm>
            <a:off x="648518" y="3464078"/>
            <a:ext cx="4645003" cy="871008"/>
          </a:xfrm>
        </p:spPr>
        <p:txBody>
          <a:bodyPr/>
          <a:lstStyle/>
          <a:p>
            <a:pPr marL="514350" indent="-514350">
              <a:buAutoNum type="arabicPeriod" startAt="7"/>
            </a:pPr>
            <a:endParaRPr lang="nb-NO" dirty="0"/>
          </a:p>
          <a:p>
            <a:pPr lvl="1"/>
            <a:r>
              <a:rPr lang="en-GB" sz="1900" dirty="0"/>
              <a:t>Right to vote for 16-year olds</a:t>
            </a:r>
            <a:endParaRPr lang="nb-NO" sz="1900" dirty="0"/>
          </a:p>
          <a:p>
            <a:endParaRPr lang="nb-NO" dirty="0"/>
          </a:p>
        </p:txBody>
      </p:sp>
    </p:spTree>
    <p:extLst>
      <p:ext uri="{BB962C8B-B14F-4D97-AF65-F5344CB8AC3E}">
        <p14:creationId xmlns:p14="http://schemas.microsoft.com/office/powerpoint/2010/main" val="2376397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CD182C-8150-4314-BB96-A6A6B58D63B9}"/>
              </a:ext>
            </a:extLst>
          </p:cNvPr>
          <p:cNvSpPr>
            <a:spLocks noGrp="1"/>
          </p:cNvSpPr>
          <p:nvPr>
            <p:ph type="title"/>
          </p:nvPr>
        </p:nvSpPr>
        <p:spPr>
          <a:xfrm>
            <a:off x="381000" y="448734"/>
            <a:ext cx="4645003" cy="415498"/>
          </a:xfrm>
        </p:spPr>
        <p:txBody>
          <a:bodyPr/>
          <a:lstStyle/>
          <a:p>
            <a:r>
              <a:rPr lang="nb-NO" sz="3000" dirty="0" err="1"/>
              <a:t>Important</a:t>
            </a:r>
            <a:r>
              <a:rPr lang="nb-NO" sz="3000" dirty="0"/>
              <a:t> </a:t>
            </a:r>
            <a:r>
              <a:rPr lang="nb-NO" sz="3000" dirty="0" err="1"/>
              <a:t>topics</a:t>
            </a:r>
            <a:endParaRPr lang="nb-NO" sz="3000" dirty="0"/>
          </a:p>
        </p:txBody>
      </p:sp>
      <p:sp>
        <p:nvSpPr>
          <p:cNvPr id="4" name="Plassholder for innhold 3">
            <a:extLst>
              <a:ext uri="{FF2B5EF4-FFF2-40B4-BE49-F238E27FC236}">
                <a16:creationId xmlns:a16="http://schemas.microsoft.com/office/drawing/2014/main" id="{E60C6C6C-3DD9-1242-B82A-1067C9D4ACDD}"/>
              </a:ext>
            </a:extLst>
          </p:cNvPr>
          <p:cNvSpPr>
            <a:spLocks noGrp="1"/>
          </p:cNvSpPr>
          <p:nvPr>
            <p:ph idx="12"/>
          </p:nvPr>
        </p:nvSpPr>
        <p:spPr>
          <a:xfrm>
            <a:off x="381000" y="1365228"/>
            <a:ext cx="4645003" cy="3535840"/>
          </a:xfrm>
        </p:spPr>
        <p:txBody>
          <a:bodyPr/>
          <a:lstStyle/>
          <a:p>
            <a:endParaRPr lang="nb-NO" sz="1900" b="1" dirty="0"/>
          </a:p>
          <a:p>
            <a:pPr lvl="1"/>
            <a:r>
              <a:rPr lang="en-GB" sz="1900" dirty="0"/>
              <a:t>Young people should be able to participate in topics that will affect them such as </a:t>
            </a:r>
          </a:p>
          <a:p>
            <a:pPr lvl="1" indent="0">
              <a:buNone/>
            </a:pPr>
            <a:endParaRPr lang="en-GB" sz="1900" dirty="0"/>
          </a:p>
          <a:p>
            <a:pPr lvl="2"/>
            <a:r>
              <a:rPr lang="en-GB" sz="1900" dirty="0"/>
              <a:t>Education</a:t>
            </a:r>
          </a:p>
          <a:p>
            <a:pPr lvl="2"/>
            <a:r>
              <a:rPr lang="en-GB" sz="1900" dirty="0"/>
              <a:t>Health</a:t>
            </a:r>
          </a:p>
          <a:p>
            <a:pPr lvl="2"/>
            <a:r>
              <a:rPr lang="en-GB" sz="1900" dirty="0"/>
              <a:t>Participatory Decision making</a:t>
            </a:r>
          </a:p>
          <a:p>
            <a:pPr lvl="2"/>
            <a:r>
              <a:rPr lang="en-GB" sz="1900" dirty="0"/>
              <a:t>Environment</a:t>
            </a:r>
          </a:p>
          <a:p>
            <a:pPr lvl="2"/>
            <a:r>
              <a:rPr lang="en-GB" sz="1900" dirty="0"/>
              <a:t>Security</a:t>
            </a:r>
          </a:p>
          <a:p>
            <a:pPr lvl="2"/>
            <a:r>
              <a:rPr lang="en-GB" sz="1900" dirty="0"/>
              <a:t>Leisure and free Time.</a:t>
            </a:r>
            <a:endParaRPr lang="nb-NO" sz="1900" dirty="0"/>
          </a:p>
          <a:p>
            <a:endParaRPr lang="nb-NO" sz="1900" dirty="0"/>
          </a:p>
        </p:txBody>
      </p:sp>
      <p:pic>
        <p:nvPicPr>
          <p:cNvPr id="5" name="Plassholder for innhold 6">
            <a:extLst>
              <a:ext uri="{FF2B5EF4-FFF2-40B4-BE49-F238E27FC236}">
                <a16:creationId xmlns:a16="http://schemas.microsoft.com/office/drawing/2014/main" id="{B9B64DCD-1312-0F4F-BCD0-AC829C5A087E}"/>
              </a:ext>
            </a:extLst>
          </p:cNvPr>
          <p:cNvPicPr>
            <a:picLocks noGrp="1" noChangeAspect="1"/>
          </p:cNvPicPr>
          <p:nvPr>
            <p:ph idx="11"/>
          </p:nvPr>
        </p:nvPicPr>
        <p:blipFill>
          <a:blip r:embed="rId2"/>
          <a:stretch>
            <a:fillRect/>
          </a:stretch>
        </p:blipFill>
        <p:spPr>
          <a:xfrm>
            <a:off x="7289311" y="2968613"/>
            <a:ext cx="4521689" cy="3082131"/>
          </a:xfrm>
          <a:noFill/>
        </p:spPr>
      </p:pic>
      <p:pic>
        <p:nvPicPr>
          <p:cNvPr id="6" name="Plassholder for innhold 6">
            <a:extLst>
              <a:ext uri="{FF2B5EF4-FFF2-40B4-BE49-F238E27FC236}">
                <a16:creationId xmlns:a16="http://schemas.microsoft.com/office/drawing/2014/main" id="{D8B56BCB-5D1F-D04F-AC6B-67BA58384D41}"/>
              </a:ext>
            </a:extLst>
          </p:cNvPr>
          <p:cNvPicPr>
            <a:picLocks noChangeAspect="1"/>
          </p:cNvPicPr>
          <p:nvPr/>
        </p:nvPicPr>
        <p:blipFill>
          <a:blip r:embed="rId3"/>
          <a:stretch>
            <a:fillRect/>
          </a:stretch>
        </p:blipFill>
        <p:spPr>
          <a:xfrm>
            <a:off x="5821679" y="337793"/>
            <a:ext cx="2935264" cy="3246285"/>
          </a:xfrm>
          <a:prstGeom prst="rect">
            <a:avLst/>
          </a:prstGeom>
          <a:noFill/>
        </p:spPr>
      </p:pic>
      <p:pic>
        <p:nvPicPr>
          <p:cNvPr id="7" name="Bilde 6">
            <a:extLst>
              <a:ext uri="{FF2B5EF4-FFF2-40B4-BE49-F238E27FC236}">
                <a16:creationId xmlns:a16="http://schemas.microsoft.com/office/drawing/2014/main" id="{1A1188FD-007B-434B-9907-4B395C8A0A20}"/>
              </a:ext>
            </a:extLst>
          </p:cNvPr>
          <p:cNvPicPr>
            <a:picLocks noChangeAspect="1"/>
          </p:cNvPicPr>
          <p:nvPr/>
        </p:nvPicPr>
        <p:blipFill>
          <a:blip r:embed="rId4"/>
          <a:stretch>
            <a:fillRect/>
          </a:stretch>
        </p:blipFill>
        <p:spPr>
          <a:xfrm>
            <a:off x="8875736" y="337793"/>
            <a:ext cx="2935264" cy="2238306"/>
          </a:xfrm>
          <a:prstGeom prst="rect">
            <a:avLst/>
          </a:prstGeom>
        </p:spPr>
      </p:pic>
    </p:spTree>
    <p:extLst>
      <p:ext uri="{BB962C8B-B14F-4D97-AF65-F5344CB8AC3E}">
        <p14:creationId xmlns:p14="http://schemas.microsoft.com/office/powerpoint/2010/main" val="122596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A3E2FA-9640-4371-BAF0-33F01C8030EB}"/>
              </a:ext>
            </a:extLst>
          </p:cNvPr>
          <p:cNvSpPr>
            <a:spLocks noGrp="1"/>
          </p:cNvSpPr>
          <p:nvPr>
            <p:ph type="title"/>
          </p:nvPr>
        </p:nvSpPr>
        <p:spPr/>
        <p:txBody>
          <a:bodyPr>
            <a:noAutofit/>
          </a:bodyPr>
          <a:lstStyle/>
          <a:p>
            <a:r>
              <a:rPr lang="en-GB" sz="3000" dirty="0"/>
              <a:t>1. The states should make CRIA mandatory and raise the awareness of it </a:t>
            </a:r>
            <a:br>
              <a:rPr lang="en-GB" sz="3000" dirty="0"/>
            </a:br>
            <a:endParaRPr lang="nb-NO" sz="3000" dirty="0"/>
          </a:p>
        </p:txBody>
      </p:sp>
      <p:pic>
        <p:nvPicPr>
          <p:cNvPr id="6" name="Plassholder for innhold 5">
            <a:extLst>
              <a:ext uri="{FF2B5EF4-FFF2-40B4-BE49-F238E27FC236}">
                <a16:creationId xmlns:a16="http://schemas.microsoft.com/office/drawing/2014/main" id="{52252A6F-E0F8-1D4B-B456-C117BF468175}"/>
              </a:ext>
            </a:extLst>
          </p:cNvPr>
          <p:cNvPicPr>
            <a:picLocks noGrp="1" noChangeAspect="1"/>
          </p:cNvPicPr>
          <p:nvPr>
            <p:ph idx="11"/>
          </p:nvPr>
        </p:nvPicPr>
        <p:blipFill>
          <a:blip r:embed="rId2"/>
          <a:stretch>
            <a:fillRect/>
          </a:stretch>
        </p:blipFill>
        <p:spPr>
          <a:xfrm rot="1200000">
            <a:off x="8972551" y="-128588"/>
            <a:ext cx="3653631" cy="3653631"/>
          </a:xfrm>
          <a:noFill/>
        </p:spPr>
      </p:pic>
      <p:sp>
        <p:nvSpPr>
          <p:cNvPr id="3" name="Plassholder for innhold 2">
            <a:extLst>
              <a:ext uri="{FF2B5EF4-FFF2-40B4-BE49-F238E27FC236}">
                <a16:creationId xmlns:a16="http://schemas.microsoft.com/office/drawing/2014/main" id="{6A6CC09B-0E20-429E-884D-61774D451726}"/>
              </a:ext>
            </a:extLst>
          </p:cNvPr>
          <p:cNvSpPr>
            <a:spLocks noGrp="1"/>
          </p:cNvSpPr>
          <p:nvPr>
            <p:ph idx="1"/>
          </p:nvPr>
        </p:nvSpPr>
        <p:spPr>
          <a:xfrm>
            <a:off x="381000" y="2100263"/>
            <a:ext cx="4632214" cy="463242"/>
          </a:xfrm>
        </p:spPr>
        <p:txBody>
          <a:bodyPr>
            <a:noAutofit/>
          </a:bodyPr>
          <a:lstStyle/>
          <a:p>
            <a:pPr marL="0" indent="0">
              <a:buNone/>
            </a:pPr>
            <a:endParaRPr lang="nb-NO" sz="1900" b="1" dirty="0"/>
          </a:p>
          <a:p>
            <a:pPr lvl="1"/>
            <a:r>
              <a:rPr lang="nb-NO" sz="1900" dirty="0"/>
              <a:t>The </a:t>
            </a:r>
            <a:r>
              <a:rPr lang="nb-NO" sz="1900" dirty="0" err="1"/>
              <a:t>states</a:t>
            </a:r>
            <a:r>
              <a:rPr lang="nb-NO" sz="1900" dirty="0"/>
              <a:t> </a:t>
            </a:r>
            <a:r>
              <a:rPr lang="nb-NO" sz="1900" dirty="0" err="1"/>
              <a:t>should</a:t>
            </a:r>
            <a:r>
              <a:rPr lang="nb-NO" sz="1900" dirty="0"/>
              <a:t> make CRIA </a:t>
            </a:r>
            <a:r>
              <a:rPr lang="nb-NO" sz="1900" dirty="0" err="1"/>
              <a:t>mandatory</a:t>
            </a:r>
            <a:r>
              <a:rPr lang="nb-NO" sz="1900" dirty="0"/>
              <a:t> and </a:t>
            </a:r>
            <a:r>
              <a:rPr lang="nb-NO" sz="1900" dirty="0" err="1"/>
              <a:t>incorporate</a:t>
            </a:r>
            <a:r>
              <a:rPr lang="nb-NO" sz="1900" dirty="0"/>
              <a:t> </a:t>
            </a:r>
            <a:r>
              <a:rPr lang="nb-NO" sz="1900" dirty="0" err="1"/>
              <a:t>the</a:t>
            </a:r>
            <a:r>
              <a:rPr lang="nb-NO" sz="1900" dirty="0"/>
              <a:t> UNCRC </a:t>
            </a:r>
            <a:r>
              <a:rPr lang="nb-NO" sz="1900" dirty="0" err="1"/>
              <a:t>into</a:t>
            </a:r>
            <a:r>
              <a:rPr lang="nb-NO" sz="1900" dirty="0"/>
              <a:t> </a:t>
            </a:r>
            <a:r>
              <a:rPr lang="nb-NO" sz="1900" dirty="0" err="1"/>
              <a:t>domestic</a:t>
            </a:r>
            <a:r>
              <a:rPr lang="nb-NO" sz="1900" dirty="0"/>
              <a:t> </a:t>
            </a:r>
            <a:r>
              <a:rPr lang="nb-NO" sz="1900" dirty="0" err="1"/>
              <a:t>legislation</a:t>
            </a:r>
            <a:r>
              <a:rPr lang="nb-NO" sz="1900" dirty="0"/>
              <a:t> </a:t>
            </a:r>
          </a:p>
          <a:p>
            <a:pPr lvl="1"/>
            <a:endParaRPr lang="nb-NO" sz="1900" dirty="0"/>
          </a:p>
          <a:p>
            <a:pPr lvl="1"/>
            <a:r>
              <a:rPr lang="en-GB" sz="1900" dirty="0"/>
              <a:t>Have campaigns to increase the awareness of CRIAs </a:t>
            </a:r>
          </a:p>
          <a:p>
            <a:pPr lvl="1"/>
            <a:endParaRPr lang="en-GB" sz="1900" b="1" dirty="0"/>
          </a:p>
          <a:p>
            <a:pPr marL="514350" indent="-514350">
              <a:buFont typeface="+mj-lt"/>
              <a:buAutoNum type="arabicPeriod"/>
            </a:pPr>
            <a:endParaRPr lang="nb-NO" sz="1900" b="1" dirty="0"/>
          </a:p>
          <a:p>
            <a:pPr marL="457200" lvl="1" indent="0">
              <a:buNone/>
            </a:pPr>
            <a:endParaRPr lang="nb-NO" sz="1900" b="1" dirty="0"/>
          </a:p>
          <a:p>
            <a:endParaRPr lang="nb-NO" sz="1900" b="1" dirty="0"/>
          </a:p>
          <a:p>
            <a:pPr lvl="1"/>
            <a:endParaRPr lang="nb-NO" sz="1900" dirty="0"/>
          </a:p>
        </p:txBody>
      </p:sp>
      <p:pic>
        <p:nvPicPr>
          <p:cNvPr id="8" name="Bilde 7">
            <a:extLst>
              <a:ext uri="{FF2B5EF4-FFF2-40B4-BE49-F238E27FC236}">
                <a16:creationId xmlns:a16="http://schemas.microsoft.com/office/drawing/2014/main" id="{2AE8D6CE-F69A-1041-A247-8C0921451305}"/>
              </a:ext>
            </a:extLst>
          </p:cNvPr>
          <p:cNvPicPr>
            <a:picLocks noChangeAspect="1"/>
          </p:cNvPicPr>
          <p:nvPr/>
        </p:nvPicPr>
        <p:blipFill>
          <a:blip r:embed="rId3"/>
          <a:stretch>
            <a:fillRect/>
          </a:stretch>
        </p:blipFill>
        <p:spPr>
          <a:xfrm>
            <a:off x="7961025" y="3257550"/>
            <a:ext cx="3022600" cy="3009900"/>
          </a:xfrm>
          <a:prstGeom prst="rect">
            <a:avLst/>
          </a:prstGeom>
          <a:scene3d>
            <a:camera prst="orthographicFront">
              <a:rot lat="0" lon="0" rev="1200000"/>
            </a:camera>
            <a:lightRig rig="threePt" dir="t"/>
          </a:scene3d>
        </p:spPr>
      </p:pic>
    </p:spTree>
    <p:extLst>
      <p:ext uri="{BB962C8B-B14F-4D97-AF65-F5344CB8AC3E}">
        <p14:creationId xmlns:p14="http://schemas.microsoft.com/office/powerpoint/2010/main" val="289865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55531D-5D54-4E47-ABA8-3C440BA00333}"/>
              </a:ext>
            </a:extLst>
          </p:cNvPr>
          <p:cNvSpPr>
            <a:spLocks noGrp="1"/>
          </p:cNvSpPr>
          <p:nvPr>
            <p:ph type="title"/>
          </p:nvPr>
        </p:nvSpPr>
        <p:spPr/>
        <p:txBody>
          <a:bodyPr>
            <a:noAutofit/>
          </a:bodyPr>
          <a:lstStyle/>
          <a:p>
            <a:r>
              <a:rPr lang="en-GB" sz="3000" dirty="0"/>
              <a:t>2. CRIAs must be based on a broad range of articles, up-to-date and relevant statistics, and child-friendly information must be provided. </a:t>
            </a:r>
            <a:br>
              <a:rPr lang="en-GB" sz="3000" dirty="0"/>
            </a:br>
            <a:endParaRPr lang="nb-NO" sz="3000" dirty="0"/>
          </a:p>
        </p:txBody>
      </p:sp>
      <p:sp>
        <p:nvSpPr>
          <p:cNvPr id="3" name="Plassholder for innhold 2">
            <a:extLst>
              <a:ext uri="{FF2B5EF4-FFF2-40B4-BE49-F238E27FC236}">
                <a16:creationId xmlns:a16="http://schemas.microsoft.com/office/drawing/2014/main" id="{32592C56-860F-4BDC-A31C-B2BBA3758555}"/>
              </a:ext>
            </a:extLst>
          </p:cNvPr>
          <p:cNvSpPr>
            <a:spLocks noGrp="1"/>
          </p:cNvSpPr>
          <p:nvPr>
            <p:ph idx="1"/>
          </p:nvPr>
        </p:nvSpPr>
        <p:spPr>
          <a:xfrm>
            <a:off x="381000" y="3429000"/>
            <a:ext cx="4632214" cy="1139916"/>
          </a:xfrm>
        </p:spPr>
        <p:txBody>
          <a:bodyPr/>
          <a:lstStyle/>
          <a:p>
            <a:pPr marL="0" indent="0">
              <a:buNone/>
            </a:pPr>
            <a:r>
              <a:rPr lang="en-GB" sz="1900" b="1" dirty="0"/>
              <a:t> </a:t>
            </a:r>
            <a:endParaRPr lang="nb-NO" sz="1900" b="1" dirty="0"/>
          </a:p>
          <a:p>
            <a:pPr lvl="1"/>
            <a:r>
              <a:rPr lang="en-GB" sz="1900" dirty="0"/>
              <a:t>Have a broad perspective about what articles are relevant in a CRIA, not just the obvious ones</a:t>
            </a:r>
          </a:p>
          <a:p>
            <a:pPr marL="457200" lvl="1" indent="0">
              <a:buNone/>
            </a:pPr>
            <a:endParaRPr lang="en-GB" sz="1900" dirty="0"/>
          </a:p>
          <a:p>
            <a:pPr lvl="1"/>
            <a:r>
              <a:rPr lang="en-GB" sz="1900" dirty="0"/>
              <a:t>Use up-to-date and relevant statistics </a:t>
            </a:r>
          </a:p>
          <a:p>
            <a:pPr marL="457200" lvl="1" indent="0">
              <a:buNone/>
            </a:pPr>
            <a:endParaRPr lang="nb-NO" sz="1900" dirty="0"/>
          </a:p>
          <a:p>
            <a:pPr lvl="1"/>
            <a:r>
              <a:rPr lang="en-GB" sz="1900" dirty="0"/>
              <a:t>Provide child- friendly information</a:t>
            </a:r>
            <a:endParaRPr lang="nb-NO" sz="1900" dirty="0"/>
          </a:p>
        </p:txBody>
      </p:sp>
      <p:pic>
        <p:nvPicPr>
          <p:cNvPr id="9" name="Bilde 8">
            <a:extLst>
              <a:ext uri="{FF2B5EF4-FFF2-40B4-BE49-F238E27FC236}">
                <a16:creationId xmlns:a16="http://schemas.microsoft.com/office/drawing/2014/main" id="{B9E99B57-755B-5844-B947-588F290CEF33}"/>
              </a:ext>
            </a:extLst>
          </p:cNvPr>
          <p:cNvPicPr>
            <a:picLocks noChangeAspect="1"/>
          </p:cNvPicPr>
          <p:nvPr/>
        </p:nvPicPr>
        <p:blipFill>
          <a:blip r:embed="rId2"/>
          <a:stretch>
            <a:fillRect/>
          </a:stretch>
        </p:blipFill>
        <p:spPr>
          <a:xfrm>
            <a:off x="9356726" y="241377"/>
            <a:ext cx="2573338" cy="3943317"/>
          </a:xfrm>
          <a:prstGeom prst="rect">
            <a:avLst/>
          </a:prstGeom>
        </p:spPr>
      </p:pic>
      <p:pic>
        <p:nvPicPr>
          <p:cNvPr id="12" name="Bilde 11">
            <a:extLst>
              <a:ext uri="{FF2B5EF4-FFF2-40B4-BE49-F238E27FC236}">
                <a16:creationId xmlns:a16="http://schemas.microsoft.com/office/drawing/2014/main" id="{19ED0F82-EEB4-594B-B5B7-FDCC39668ACE}"/>
              </a:ext>
            </a:extLst>
          </p:cNvPr>
          <p:cNvPicPr>
            <a:picLocks noChangeAspect="1"/>
          </p:cNvPicPr>
          <p:nvPr/>
        </p:nvPicPr>
        <p:blipFill>
          <a:blip r:embed="rId2"/>
          <a:stretch>
            <a:fillRect/>
          </a:stretch>
        </p:blipFill>
        <p:spPr>
          <a:xfrm rot="60000">
            <a:off x="6351587" y="2741674"/>
            <a:ext cx="2573338" cy="3943317"/>
          </a:xfrm>
          <a:prstGeom prst="rect">
            <a:avLst/>
          </a:prstGeom>
        </p:spPr>
      </p:pic>
    </p:spTree>
    <p:extLst>
      <p:ext uri="{BB962C8B-B14F-4D97-AF65-F5344CB8AC3E}">
        <p14:creationId xmlns:p14="http://schemas.microsoft.com/office/powerpoint/2010/main" val="420312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EC18EA-5029-4832-BFCD-635BF5B7C21F}"/>
              </a:ext>
            </a:extLst>
          </p:cNvPr>
          <p:cNvSpPr>
            <a:spLocks noGrp="1"/>
          </p:cNvSpPr>
          <p:nvPr>
            <p:ph type="title"/>
          </p:nvPr>
        </p:nvSpPr>
        <p:spPr/>
        <p:txBody>
          <a:bodyPr>
            <a:noAutofit/>
          </a:bodyPr>
          <a:lstStyle/>
          <a:p>
            <a:r>
              <a:rPr lang="en-GB" sz="3000" dirty="0"/>
              <a:t>3. Children and young people must be involved in CRIAs and Child Rights Impact Evaluations (CRIEs)</a:t>
            </a:r>
            <a:br>
              <a:rPr lang="en-GB" sz="3000" dirty="0"/>
            </a:br>
            <a:endParaRPr lang="nb-NO" sz="3000" dirty="0"/>
          </a:p>
        </p:txBody>
      </p:sp>
      <p:sp>
        <p:nvSpPr>
          <p:cNvPr id="3" name="Plassholder for innhold 2">
            <a:extLst>
              <a:ext uri="{FF2B5EF4-FFF2-40B4-BE49-F238E27FC236}">
                <a16:creationId xmlns:a16="http://schemas.microsoft.com/office/drawing/2014/main" id="{BA773EA7-D20D-48CA-99E6-113C4F29E4A1}"/>
              </a:ext>
            </a:extLst>
          </p:cNvPr>
          <p:cNvSpPr>
            <a:spLocks noGrp="1"/>
          </p:cNvSpPr>
          <p:nvPr>
            <p:ph idx="1"/>
          </p:nvPr>
        </p:nvSpPr>
        <p:spPr>
          <a:xfrm>
            <a:off x="6455683" y="2443163"/>
            <a:ext cx="4645003" cy="120342"/>
          </a:xfrm>
        </p:spPr>
        <p:txBody>
          <a:bodyPr>
            <a:noAutofit/>
          </a:bodyPr>
          <a:lstStyle/>
          <a:p>
            <a:pPr marL="0" indent="0">
              <a:buNone/>
            </a:pPr>
            <a:endParaRPr lang="en-GB" b="1" dirty="0"/>
          </a:p>
          <a:p>
            <a:pPr lvl="1"/>
            <a:r>
              <a:rPr lang="en-GB" dirty="0"/>
              <a:t>The government should make sure that children are involved when CRIAs are conducted </a:t>
            </a:r>
          </a:p>
          <a:p>
            <a:pPr marL="457200" lvl="1" indent="0">
              <a:buNone/>
            </a:pPr>
            <a:endParaRPr lang="nb-NO" dirty="0"/>
          </a:p>
          <a:p>
            <a:pPr lvl="1"/>
            <a:r>
              <a:rPr lang="en-GB" dirty="0"/>
              <a:t>Children affected should be consulted as part of the CRIA </a:t>
            </a:r>
          </a:p>
          <a:p>
            <a:pPr marL="457200" lvl="1" indent="0">
              <a:buNone/>
            </a:pPr>
            <a:endParaRPr lang="nb-NO" dirty="0"/>
          </a:p>
          <a:p>
            <a:pPr lvl="1"/>
            <a:r>
              <a:rPr lang="nb-NO" dirty="0" err="1"/>
              <a:t>We</a:t>
            </a:r>
            <a:r>
              <a:rPr lang="nb-NO" dirty="0"/>
              <a:t> </a:t>
            </a:r>
            <a:r>
              <a:rPr lang="nb-NO" dirty="0" err="1"/>
              <a:t>need</a:t>
            </a:r>
            <a:r>
              <a:rPr lang="nb-NO" dirty="0"/>
              <a:t> </a:t>
            </a:r>
            <a:r>
              <a:rPr lang="nb-NO" dirty="0" err="1"/>
              <a:t>spaces</a:t>
            </a:r>
            <a:r>
              <a:rPr lang="nb-NO" dirty="0"/>
              <a:t> </a:t>
            </a:r>
            <a:r>
              <a:rPr lang="nb-NO" dirty="0" err="1"/>
              <a:t>where</a:t>
            </a:r>
            <a:r>
              <a:rPr lang="nb-NO" dirty="0"/>
              <a:t> </a:t>
            </a:r>
            <a:r>
              <a:rPr lang="nb-NO" dirty="0" err="1"/>
              <a:t>children</a:t>
            </a:r>
            <a:r>
              <a:rPr lang="nb-NO" dirty="0"/>
              <a:t> </a:t>
            </a:r>
            <a:r>
              <a:rPr lang="nb-NO" dirty="0" err="1"/>
              <a:t>can</a:t>
            </a:r>
            <a:r>
              <a:rPr lang="nb-NO" dirty="0"/>
              <a:t> be </a:t>
            </a:r>
            <a:r>
              <a:rPr lang="nb-NO" dirty="0" err="1"/>
              <a:t>involved</a:t>
            </a:r>
            <a:r>
              <a:rPr lang="nb-NO" dirty="0"/>
              <a:t> in </a:t>
            </a:r>
            <a:r>
              <a:rPr lang="nb-NO" dirty="0" err="1"/>
              <a:t>CRIAs</a:t>
            </a:r>
            <a:endParaRPr lang="nb-NO" dirty="0"/>
          </a:p>
          <a:p>
            <a:pPr marL="457200" lvl="1" indent="0">
              <a:buNone/>
            </a:pPr>
            <a:endParaRPr lang="nb-NO" dirty="0"/>
          </a:p>
          <a:p>
            <a:pPr lvl="1"/>
            <a:r>
              <a:rPr lang="nb-NO" dirty="0" err="1"/>
              <a:t>Give</a:t>
            </a:r>
            <a:r>
              <a:rPr lang="nb-NO" dirty="0"/>
              <a:t> </a:t>
            </a:r>
            <a:r>
              <a:rPr lang="nb-NO" dirty="0" err="1"/>
              <a:t>us</a:t>
            </a:r>
            <a:r>
              <a:rPr lang="nb-NO" dirty="0"/>
              <a:t> </a:t>
            </a:r>
            <a:r>
              <a:rPr lang="nb-NO" dirty="0" err="1"/>
              <a:t>good</a:t>
            </a:r>
            <a:r>
              <a:rPr lang="nb-NO" dirty="0"/>
              <a:t> feedback and show </a:t>
            </a:r>
            <a:r>
              <a:rPr lang="nb-NO" dirty="0" err="1"/>
              <a:t>that</a:t>
            </a:r>
            <a:r>
              <a:rPr lang="nb-NO" dirty="0"/>
              <a:t> </a:t>
            </a:r>
            <a:r>
              <a:rPr lang="nb-NO" dirty="0" err="1"/>
              <a:t>our</a:t>
            </a:r>
            <a:r>
              <a:rPr lang="nb-NO" dirty="0"/>
              <a:t> opinions matter</a:t>
            </a:r>
          </a:p>
          <a:p>
            <a:pPr marL="457200" lvl="1" indent="0">
              <a:buNone/>
            </a:pPr>
            <a:endParaRPr lang="nb-NO" dirty="0"/>
          </a:p>
          <a:p>
            <a:pPr lvl="1"/>
            <a:r>
              <a:rPr lang="en-GB" dirty="0"/>
              <a:t>Young people should be involved in evaluation of laws and policies (CRIE) </a:t>
            </a:r>
            <a:endParaRPr lang="nb-NO" dirty="0"/>
          </a:p>
          <a:p>
            <a:pPr lvl="1"/>
            <a:endParaRPr lang="nb-NO" dirty="0"/>
          </a:p>
          <a:p>
            <a:pPr lvl="1"/>
            <a:endParaRPr lang="nb-NO" dirty="0"/>
          </a:p>
          <a:p>
            <a:endParaRPr lang="nb-NO" dirty="0"/>
          </a:p>
        </p:txBody>
      </p:sp>
      <p:pic>
        <p:nvPicPr>
          <p:cNvPr id="10" name="Plassholder for innhold 9">
            <a:extLst>
              <a:ext uri="{FF2B5EF4-FFF2-40B4-BE49-F238E27FC236}">
                <a16:creationId xmlns:a16="http://schemas.microsoft.com/office/drawing/2014/main" id="{8767264C-7BC5-3846-BDF2-6F61250037C2}"/>
              </a:ext>
            </a:extLst>
          </p:cNvPr>
          <p:cNvPicPr>
            <a:picLocks noGrp="1" noChangeAspect="1"/>
          </p:cNvPicPr>
          <p:nvPr>
            <p:ph idx="11"/>
          </p:nvPr>
        </p:nvPicPr>
        <p:blipFill>
          <a:blip r:embed="rId2"/>
          <a:stretch>
            <a:fillRect/>
          </a:stretch>
        </p:blipFill>
        <p:spPr>
          <a:xfrm>
            <a:off x="1091314" y="1365228"/>
            <a:ext cx="3292855" cy="3525043"/>
          </a:xfrm>
          <a:noFill/>
        </p:spPr>
      </p:pic>
    </p:spTree>
    <p:extLst>
      <p:ext uri="{BB962C8B-B14F-4D97-AF65-F5344CB8AC3E}">
        <p14:creationId xmlns:p14="http://schemas.microsoft.com/office/powerpoint/2010/main" val="191303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3E712139-70DB-DF41-B16E-31913BABB5C3}"/>
              </a:ext>
            </a:extLst>
          </p:cNvPr>
          <p:cNvSpPr>
            <a:spLocks noGrp="1"/>
          </p:cNvSpPr>
          <p:nvPr>
            <p:ph type="title"/>
          </p:nvPr>
        </p:nvSpPr>
        <p:spPr>
          <a:xfrm>
            <a:off x="381000" y="448734"/>
            <a:ext cx="4632214" cy="2077492"/>
          </a:xfrm>
        </p:spPr>
        <p:txBody>
          <a:bodyPr/>
          <a:lstStyle/>
          <a:p>
            <a:r>
              <a:rPr lang="en-GB" sz="3000" dirty="0"/>
              <a:t>4. Young people must be educated about children’s rights, including CRIA </a:t>
            </a:r>
            <a:br>
              <a:rPr lang="en-GB" sz="3000" dirty="0"/>
            </a:br>
            <a:endParaRPr lang="nb-NO" sz="3000" dirty="0"/>
          </a:p>
        </p:txBody>
      </p:sp>
      <p:sp>
        <p:nvSpPr>
          <p:cNvPr id="3" name="Plassholder for innhold 2">
            <a:extLst>
              <a:ext uri="{FF2B5EF4-FFF2-40B4-BE49-F238E27FC236}">
                <a16:creationId xmlns:a16="http://schemas.microsoft.com/office/drawing/2014/main" id="{4F6890D6-CD84-4501-A424-CF0FE633B89A}"/>
              </a:ext>
            </a:extLst>
          </p:cNvPr>
          <p:cNvSpPr>
            <a:spLocks noGrp="1"/>
          </p:cNvSpPr>
          <p:nvPr>
            <p:ph idx="1"/>
          </p:nvPr>
        </p:nvSpPr>
        <p:spPr>
          <a:xfrm>
            <a:off x="381000" y="2371725"/>
            <a:ext cx="4632214" cy="2098523"/>
          </a:xfrm>
        </p:spPr>
        <p:txBody>
          <a:bodyPr/>
          <a:lstStyle/>
          <a:p>
            <a:pPr marL="0" indent="0">
              <a:buNone/>
            </a:pPr>
            <a:r>
              <a:rPr lang="en-GB" sz="1900" b="1" dirty="0"/>
              <a:t>	</a:t>
            </a:r>
            <a:endParaRPr lang="nb-NO" sz="1900" b="1" dirty="0"/>
          </a:p>
          <a:p>
            <a:pPr lvl="1"/>
            <a:r>
              <a:rPr lang="en-GB" sz="1900" dirty="0"/>
              <a:t>We need training and education about children’s rights and CRIA </a:t>
            </a:r>
          </a:p>
          <a:p>
            <a:pPr marL="457200" lvl="1" indent="0">
              <a:buNone/>
            </a:pPr>
            <a:endParaRPr lang="nb-NO" sz="1900" dirty="0"/>
          </a:p>
          <a:p>
            <a:pPr lvl="1"/>
            <a:r>
              <a:rPr lang="en-GB" sz="1900" dirty="0"/>
              <a:t>An adult with knowledge about CRC to cooperate with students</a:t>
            </a:r>
            <a:endParaRPr lang="nb-NO" sz="1900" dirty="0"/>
          </a:p>
          <a:p>
            <a:pPr lvl="1"/>
            <a:endParaRPr lang="nb-NO" sz="1900" dirty="0"/>
          </a:p>
        </p:txBody>
      </p:sp>
      <p:pic>
        <p:nvPicPr>
          <p:cNvPr id="9" name="Bilde 8">
            <a:extLst>
              <a:ext uri="{FF2B5EF4-FFF2-40B4-BE49-F238E27FC236}">
                <a16:creationId xmlns:a16="http://schemas.microsoft.com/office/drawing/2014/main" id="{3FE2A9F2-F32A-024F-A596-A2E3D770C54D}"/>
              </a:ext>
            </a:extLst>
          </p:cNvPr>
          <p:cNvPicPr>
            <a:picLocks noChangeAspect="1"/>
          </p:cNvPicPr>
          <p:nvPr/>
        </p:nvPicPr>
        <p:blipFill>
          <a:blip r:embed="rId2"/>
          <a:stretch>
            <a:fillRect/>
          </a:stretch>
        </p:blipFill>
        <p:spPr>
          <a:xfrm>
            <a:off x="6317924" y="1107923"/>
            <a:ext cx="5212854" cy="3975099"/>
          </a:xfrm>
          <a:prstGeom prst="rect">
            <a:avLst/>
          </a:prstGeom>
        </p:spPr>
      </p:pic>
    </p:spTree>
    <p:extLst>
      <p:ext uri="{BB962C8B-B14F-4D97-AF65-F5344CB8AC3E}">
        <p14:creationId xmlns:p14="http://schemas.microsoft.com/office/powerpoint/2010/main" val="240477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1A48E1-4001-49FE-A952-4EFE32C2C840}"/>
              </a:ext>
            </a:extLst>
          </p:cNvPr>
          <p:cNvSpPr>
            <a:spLocks noGrp="1"/>
          </p:cNvSpPr>
          <p:nvPr>
            <p:ph type="title"/>
          </p:nvPr>
        </p:nvSpPr>
        <p:spPr/>
        <p:txBody>
          <a:bodyPr>
            <a:noAutofit/>
          </a:bodyPr>
          <a:lstStyle/>
          <a:p>
            <a:r>
              <a:rPr lang="en-GB" sz="3000" dirty="0"/>
              <a:t>5. Adults must be educated about the CRC and CRIA </a:t>
            </a:r>
            <a:br>
              <a:rPr lang="en-GB" sz="3000" dirty="0"/>
            </a:br>
            <a:endParaRPr lang="nb-NO" sz="3000" dirty="0"/>
          </a:p>
        </p:txBody>
      </p:sp>
      <p:pic>
        <p:nvPicPr>
          <p:cNvPr id="6" name="Plassholder for innhold 5">
            <a:extLst>
              <a:ext uri="{FF2B5EF4-FFF2-40B4-BE49-F238E27FC236}">
                <a16:creationId xmlns:a16="http://schemas.microsoft.com/office/drawing/2014/main" id="{D95BFF04-90E7-514E-8E59-1F28C2F6B3BF}"/>
              </a:ext>
            </a:extLst>
          </p:cNvPr>
          <p:cNvPicPr>
            <a:picLocks noGrp="1" noChangeAspect="1"/>
          </p:cNvPicPr>
          <p:nvPr>
            <p:ph idx="11"/>
          </p:nvPr>
        </p:nvPicPr>
        <p:blipFill>
          <a:blip r:embed="rId2"/>
          <a:stretch>
            <a:fillRect/>
          </a:stretch>
        </p:blipFill>
        <p:spPr>
          <a:xfrm>
            <a:off x="7178788" y="1308511"/>
            <a:ext cx="3869396" cy="3230946"/>
          </a:xfrm>
          <a:noFill/>
        </p:spPr>
      </p:pic>
      <p:sp>
        <p:nvSpPr>
          <p:cNvPr id="3" name="Plassholder for innhold 2">
            <a:extLst>
              <a:ext uri="{FF2B5EF4-FFF2-40B4-BE49-F238E27FC236}">
                <a16:creationId xmlns:a16="http://schemas.microsoft.com/office/drawing/2014/main" id="{C60F2E75-62B0-488A-AE92-95E13C24AFF5}"/>
              </a:ext>
            </a:extLst>
          </p:cNvPr>
          <p:cNvSpPr>
            <a:spLocks noGrp="1"/>
          </p:cNvSpPr>
          <p:nvPr>
            <p:ph idx="1"/>
          </p:nvPr>
        </p:nvSpPr>
        <p:spPr>
          <a:xfrm>
            <a:off x="381000" y="1728788"/>
            <a:ext cx="4632214" cy="2425792"/>
          </a:xfrm>
        </p:spPr>
        <p:txBody>
          <a:bodyPr/>
          <a:lstStyle/>
          <a:p>
            <a:pPr marL="514350" indent="-514350">
              <a:buAutoNum type="arabicPeriod" startAt="5"/>
            </a:pPr>
            <a:endParaRPr lang="en-GB" sz="1900" b="1" dirty="0"/>
          </a:p>
          <a:p>
            <a:pPr lvl="1"/>
            <a:r>
              <a:rPr lang="en-GB" sz="1900" dirty="0"/>
              <a:t>Need for more Human rights education for adults to realise the impact on children’s rights in decision-making</a:t>
            </a:r>
          </a:p>
          <a:p>
            <a:pPr marL="457200" lvl="1" indent="0">
              <a:buNone/>
            </a:pPr>
            <a:endParaRPr lang="nb-NO" sz="1900" b="1" dirty="0"/>
          </a:p>
          <a:p>
            <a:pPr lvl="1"/>
            <a:r>
              <a:rPr lang="nb-NO" sz="1900" dirty="0"/>
              <a:t>The UN Committee </a:t>
            </a:r>
            <a:r>
              <a:rPr lang="nb-NO" sz="1900" dirty="0" err="1"/>
              <a:t>on</a:t>
            </a:r>
            <a:r>
              <a:rPr lang="nb-NO" sz="1900" dirty="0"/>
              <a:t> </a:t>
            </a:r>
            <a:r>
              <a:rPr lang="nb-NO" sz="1900" dirty="0" err="1"/>
              <a:t>the</a:t>
            </a:r>
            <a:r>
              <a:rPr lang="nb-NO" sz="1900" dirty="0"/>
              <a:t> </a:t>
            </a:r>
            <a:r>
              <a:rPr lang="nb-NO" sz="1900" dirty="0" err="1"/>
              <a:t>rights</a:t>
            </a:r>
            <a:r>
              <a:rPr lang="nb-NO" sz="1900" dirty="0"/>
              <a:t> </a:t>
            </a:r>
            <a:r>
              <a:rPr lang="nb-NO" sz="1900" dirty="0" err="1"/>
              <a:t>of</a:t>
            </a:r>
            <a:r>
              <a:rPr lang="nb-NO" sz="1900" dirty="0"/>
              <a:t> </a:t>
            </a:r>
            <a:r>
              <a:rPr lang="nb-NO" sz="1900" dirty="0" err="1"/>
              <a:t>the</a:t>
            </a:r>
            <a:r>
              <a:rPr lang="nb-NO" sz="1900" dirty="0"/>
              <a:t> </a:t>
            </a:r>
            <a:r>
              <a:rPr lang="nb-NO" sz="1900" dirty="0" err="1"/>
              <a:t>child</a:t>
            </a:r>
            <a:r>
              <a:rPr lang="nb-NO" sz="1900" dirty="0"/>
              <a:t> and </a:t>
            </a:r>
            <a:r>
              <a:rPr lang="nb-NO" sz="1900" dirty="0" err="1"/>
              <a:t>the</a:t>
            </a:r>
            <a:r>
              <a:rPr lang="nb-NO" sz="1900" dirty="0"/>
              <a:t> EU </a:t>
            </a:r>
            <a:r>
              <a:rPr lang="nb-NO" sz="1900" dirty="0" err="1"/>
              <a:t>should</a:t>
            </a:r>
            <a:r>
              <a:rPr lang="nb-NO" sz="1900" dirty="0"/>
              <a:t> </a:t>
            </a:r>
            <a:r>
              <a:rPr lang="nb-NO" sz="1900" dirty="0" err="1"/>
              <a:t>train</a:t>
            </a:r>
            <a:r>
              <a:rPr lang="nb-NO" sz="1900" dirty="0"/>
              <a:t> </a:t>
            </a:r>
            <a:r>
              <a:rPr lang="nb-NO" sz="1900" dirty="0" err="1"/>
              <a:t>governments</a:t>
            </a:r>
            <a:endParaRPr lang="nb-NO" sz="1900" b="1" dirty="0"/>
          </a:p>
          <a:p>
            <a:endParaRPr lang="nb-NO" sz="1900" dirty="0"/>
          </a:p>
        </p:txBody>
      </p:sp>
    </p:spTree>
    <p:extLst>
      <p:ext uri="{BB962C8B-B14F-4D97-AF65-F5344CB8AC3E}">
        <p14:creationId xmlns:p14="http://schemas.microsoft.com/office/powerpoint/2010/main" val="113642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00053D0-5DE9-1442-B144-23066BB20BAF}"/>
              </a:ext>
            </a:extLst>
          </p:cNvPr>
          <p:cNvSpPr>
            <a:spLocks noGrp="1"/>
          </p:cNvSpPr>
          <p:nvPr>
            <p:ph type="title"/>
          </p:nvPr>
        </p:nvSpPr>
        <p:spPr>
          <a:xfrm>
            <a:off x="381000" y="448734"/>
            <a:ext cx="4632214" cy="2077492"/>
          </a:xfrm>
        </p:spPr>
        <p:txBody>
          <a:bodyPr/>
          <a:lstStyle/>
          <a:p>
            <a:r>
              <a:rPr lang="nb-NO" sz="3000" dirty="0"/>
              <a:t>6. Adults </a:t>
            </a:r>
            <a:r>
              <a:rPr lang="nb-NO" sz="3000" dirty="0" err="1"/>
              <a:t>need</a:t>
            </a:r>
            <a:r>
              <a:rPr lang="nb-NO" sz="3000" dirty="0"/>
              <a:t> to </a:t>
            </a:r>
            <a:r>
              <a:rPr lang="nb-NO" sz="3000" dirty="0" err="1"/>
              <a:t>respect</a:t>
            </a:r>
            <a:r>
              <a:rPr lang="nb-NO" sz="3000" dirty="0"/>
              <a:t> </a:t>
            </a:r>
            <a:r>
              <a:rPr lang="nb-NO" sz="3000" dirty="0" err="1"/>
              <a:t>children’s</a:t>
            </a:r>
            <a:r>
              <a:rPr lang="nb-NO" sz="3000" dirty="0"/>
              <a:t> opinions and be </a:t>
            </a:r>
            <a:r>
              <a:rPr lang="nb-NO" sz="3000" dirty="0" err="1"/>
              <a:t>open-minded</a:t>
            </a:r>
            <a:br>
              <a:rPr lang="nb-NO" sz="3000" dirty="0"/>
            </a:br>
            <a:endParaRPr lang="nb-NO" sz="3000" dirty="0"/>
          </a:p>
        </p:txBody>
      </p:sp>
      <p:pic>
        <p:nvPicPr>
          <p:cNvPr id="7" name="Plassholder for innhold 6">
            <a:extLst>
              <a:ext uri="{FF2B5EF4-FFF2-40B4-BE49-F238E27FC236}">
                <a16:creationId xmlns:a16="http://schemas.microsoft.com/office/drawing/2014/main" id="{5F2517CA-E402-7748-810C-23123377A93B}"/>
              </a:ext>
            </a:extLst>
          </p:cNvPr>
          <p:cNvPicPr>
            <a:picLocks noGrp="1" noChangeAspect="1"/>
          </p:cNvPicPr>
          <p:nvPr>
            <p:ph idx="11"/>
          </p:nvPr>
        </p:nvPicPr>
        <p:blipFill>
          <a:blip r:embed="rId2"/>
          <a:stretch>
            <a:fillRect/>
          </a:stretch>
        </p:blipFill>
        <p:spPr>
          <a:xfrm>
            <a:off x="7034565" y="1151551"/>
            <a:ext cx="3885648" cy="3310731"/>
          </a:xfrm>
          <a:noFill/>
        </p:spPr>
      </p:pic>
      <p:sp>
        <p:nvSpPr>
          <p:cNvPr id="3" name="Plassholder for innhold 2">
            <a:extLst>
              <a:ext uri="{FF2B5EF4-FFF2-40B4-BE49-F238E27FC236}">
                <a16:creationId xmlns:a16="http://schemas.microsoft.com/office/drawing/2014/main" id="{F4A56852-7A07-458F-BDF8-39E1F94E4E73}"/>
              </a:ext>
            </a:extLst>
          </p:cNvPr>
          <p:cNvSpPr>
            <a:spLocks noGrp="1"/>
          </p:cNvSpPr>
          <p:nvPr>
            <p:ph idx="1"/>
          </p:nvPr>
        </p:nvSpPr>
        <p:spPr>
          <a:xfrm>
            <a:off x="381000" y="2228850"/>
            <a:ext cx="4632214" cy="2233432"/>
          </a:xfrm>
        </p:spPr>
        <p:txBody>
          <a:bodyPr/>
          <a:lstStyle/>
          <a:p>
            <a:pPr marL="514350" indent="-514350">
              <a:buAutoNum type="arabicPeriod" startAt="6"/>
            </a:pPr>
            <a:endParaRPr lang="nb-NO" sz="1900" dirty="0"/>
          </a:p>
          <a:p>
            <a:pPr lvl="1"/>
            <a:r>
              <a:rPr lang="en-GB" sz="1900" dirty="0"/>
              <a:t>Adults need to be more open minded and realise that they do not necessarily know everything about children’s rights, therefore children’s opinions should be included when a decision concerning children will be taken </a:t>
            </a:r>
            <a:endParaRPr lang="nb-NO" sz="1900" dirty="0"/>
          </a:p>
          <a:p>
            <a:pPr marL="457200" lvl="1" indent="0">
              <a:buNone/>
            </a:pPr>
            <a:endParaRPr lang="nb-NO" sz="1900" dirty="0"/>
          </a:p>
        </p:txBody>
      </p:sp>
    </p:spTree>
    <p:extLst>
      <p:ext uri="{BB962C8B-B14F-4D97-AF65-F5344CB8AC3E}">
        <p14:creationId xmlns:p14="http://schemas.microsoft.com/office/powerpoint/2010/main" val="305436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1B537CE-039C-2B44-95A7-AA315F60AF90}"/>
              </a:ext>
            </a:extLst>
          </p:cNvPr>
          <p:cNvSpPr>
            <a:spLocks noGrp="1"/>
          </p:cNvSpPr>
          <p:nvPr>
            <p:ph type="title"/>
          </p:nvPr>
        </p:nvSpPr>
        <p:spPr>
          <a:xfrm>
            <a:off x="6455683" y="448734"/>
            <a:ext cx="5169344" cy="2077492"/>
          </a:xfrm>
        </p:spPr>
        <p:txBody>
          <a:bodyPr/>
          <a:lstStyle/>
          <a:p>
            <a:r>
              <a:rPr lang="nb-NO" sz="3000" dirty="0"/>
              <a:t>7. </a:t>
            </a:r>
            <a:r>
              <a:rPr lang="nb-NO" sz="3000" dirty="0" err="1"/>
              <a:t>Children’s</a:t>
            </a:r>
            <a:r>
              <a:rPr lang="nb-NO" sz="3000" dirty="0"/>
              <a:t> </a:t>
            </a:r>
            <a:r>
              <a:rPr lang="nb-NO" sz="3000" dirty="0" err="1"/>
              <a:t>Commissioners</a:t>
            </a:r>
            <a:r>
              <a:rPr lang="nb-NO" sz="3000" dirty="0"/>
              <a:t> and Ombudspersons </a:t>
            </a:r>
            <a:r>
              <a:rPr lang="nb-NO" sz="3000" dirty="0" err="1"/>
              <a:t>should</a:t>
            </a:r>
            <a:r>
              <a:rPr lang="nb-NO" sz="3000" dirty="0"/>
              <a:t> play a </a:t>
            </a:r>
            <a:r>
              <a:rPr lang="nb-NO" sz="3000" dirty="0" err="1"/>
              <a:t>role</a:t>
            </a:r>
            <a:r>
              <a:rPr lang="nb-NO" sz="3000" dirty="0"/>
              <a:t> in </a:t>
            </a:r>
            <a:r>
              <a:rPr lang="nb-NO" sz="3000" dirty="0" err="1"/>
              <a:t>CRIAs</a:t>
            </a:r>
            <a:br>
              <a:rPr lang="nb-NO" sz="3000" dirty="0"/>
            </a:br>
            <a:endParaRPr lang="nb-NO" sz="3000" dirty="0"/>
          </a:p>
        </p:txBody>
      </p:sp>
      <p:pic>
        <p:nvPicPr>
          <p:cNvPr id="7" name="Plassholder for innhold 6">
            <a:extLst>
              <a:ext uri="{FF2B5EF4-FFF2-40B4-BE49-F238E27FC236}">
                <a16:creationId xmlns:a16="http://schemas.microsoft.com/office/drawing/2014/main" id="{4DB30620-6185-1D46-8DF0-76176B79924A}"/>
              </a:ext>
            </a:extLst>
          </p:cNvPr>
          <p:cNvPicPr>
            <a:picLocks noGrp="1" noChangeAspect="1"/>
          </p:cNvPicPr>
          <p:nvPr>
            <p:ph idx="11"/>
          </p:nvPr>
        </p:nvPicPr>
        <p:blipFill>
          <a:blip r:embed="rId2"/>
          <a:stretch>
            <a:fillRect/>
          </a:stretch>
        </p:blipFill>
        <p:spPr>
          <a:xfrm>
            <a:off x="896144" y="1778329"/>
            <a:ext cx="3581934" cy="2646827"/>
          </a:xfrm>
          <a:noFill/>
          <a:scene3d>
            <a:camera prst="orthographicFront">
              <a:rot lat="0" lon="0" rev="1200000"/>
            </a:camera>
            <a:lightRig rig="threePt" dir="t"/>
          </a:scene3d>
        </p:spPr>
      </p:pic>
      <p:sp>
        <p:nvSpPr>
          <p:cNvPr id="3" name="Plassholder for innhold 2">
            <a:extLst>
              <a:ext uri="{FF2B5EF4-FFF2-40B4-BE49-F238E27FC236}">
                <a16:creationId xmlns:a16="http://schemas.microsoft.com/office/drawing/2014/main" id="{1CF9F727-7DEC-419C-894F-CA74EB60122B}"/>
              </a:ext>
            </a:extLst>
          </p:cNvPr>
          <p:cNvSpPr>
            <a:spLocks noGrp="1"/>
          </p:cNvSpPr>
          <p:nvPr>
            <p:ph idx="1"/>
          </p:nvPr>
        </p:nvSpPr>
        <p:spPr>
          <a:xfrm>
            <a:off x="6455683" y="2214563"/>
            <a:ext cx="4645003" cy="1508105"/>
          </a:xfrm>
        </p:spPr>
        <p:txBody>
          <a:bodyPr/>
          <a:lstStyle/>
          <a:p>
            <a:endParaRPr lang="nb-NO" sz="1900" dirty="0"/>
          </a:p>
          <a:p>
            <a:pPr lvl="1"/>
            <a:r>
              <a:rPr lang="en-GB" sz="1900" dirty="0"/>
              <a:t>Voice the opinion of children</a:t>
            </a:r>
          </a:p>
          <a:p>
            <a:pPr marL="457200" lvl="1" indent="0">
              <a:buNone/>
            </a:pPr>
            <a:endParaRPr lang="nb-NO" sz="1900" b="1" dirty="0"/>
          </a:p>
          <a:p>
            <a:pPr lvl="1"/>
            <a:r>
              <a:rPr lang="nb-NO" sz="1900" dirty="0" err="1"/>
              <a:t>Provide</a:t>
            </a:r>
            <a:r>
              <a:rPr lang="nb-NO" sz="1900" dirty="0"/>
              <a:t> training and </a:t>
            </a:r>
            <a:r>
              <a:rPr lang="nb-NO" sz="1900" dirty="0" err="1"/>
              <a:t>challenge</a:t>
            </a:r>
            <a:r>
              <a:rPr lang="nb-NO" sz="1900" dirty="0"/>
              <a:t> </a:t>
            </a:r>
            <a:r>
              <a:rPr lang="nb-NO" sz="1900" dirty="0" err="1"/>
              <a:t>governments</a:t>
            </a:r>
            <a:endParaRPr lang="nb-NO" sz="1900" dirty="0"/>
          </a:p>
        </p:txBody>
      </p:sp>
    </p:spTree>
    <p:extLst>
      <p:ext uri="{BB962C8B-B14F-4D97-AF65-F5344CB8AC3E}">
        <p14:creationId xmlns:p14="http://schemas.microsoft.com/office/powerpoint/2010/main" val="3373943711"/>
      </p:ext>
    </p:extLst>
  </p:cSld>
  <p:clrMapOvr>
    <a:masterClrMapping/>
  </p:clrMapOvr>
</p:sld>
</file>

<file path=ppt/theme/theme1.xml><?xml version="1.0" encoding="utf-8"?>
<a:theme xmlns:a="http://schemas.openxmlformats.org/drawingml/2006/main" name="Barneombudet">
  <a:themeElements>
    <a:clrScheme name="Barneombudet">
      <a:dk1>
        <a:srgbClr val="000000"/>
      </a:dk1>
      <a:lt1>
        <a:srgbClr val="FDEADC"/>
      </a:lt1>
      <a:dk2>
        <a:srgbClr val="121D59"/>
      </a:dk2>
      <a:lt2>
        <a:srgbClr val="FDEADC"/>
      </a:lt2>
      <a:accent1>
        <a:srgbClr val="283CAA"/>
      </a:accent1>
      <a:accent2>
        <a:srgbClr val="FFC180"/>
      </a:accent2>
      <a:accent3>
        <a:srgbClr val="75D0AA"/>
      </a:accent3>
      <a:accent4>
        <a:srgbClr val="BEB5E5"/>
      </a:accent4>
      <a:accent5>
        <a:srgbClr val="FCCCD2"/>
      </a:accent5>
      <a:accent6>
        <a:srgbClr val="F14D37"/>
      </a:accent6>
      <a:hlink>
        <a:srgbClr val="283CAA"/>
      </a:hlink>
      <a:folHlink>
        <a:srgbClr val="BEB5E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rneombudet" id="{D34EB2A9-214B-3749-82C8-89D9EF64C8F4}" vid="{B7665F90-8399-D040-8D3C-D3516035113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4335B3296F004CB5E283562FA68AD6" ma:contentTypeVersion="11" ma:contentTypeDescription="Create a new document." ma:contentTypeScope="" ma:versionID="0ea4ca103baf2a6a7b8dafc090cda475">
  <xsd:schema xmlns:xsd="http://www.w3.org/2001/XMLSchema" xmlns:xs="http://www.w3.org/2001/XMLSchema" xmlns:p="http://schemas.microsoft.com/office/2006/metadata/properties" xmlns:ns2="151ea690-8e7a-45b4-a4ca-81abb6245396" xmlns:ns3="72db0c03-11f7-4308-b921-44362df1cf4d" targetNamespace="http://schemas.microsoft.com/office/2006/metadata/properties" ma:root="true" ma:fieldsID="b3cca070fd1c5de4fb40288c5fbbdeac" ns2:_="" ns3:_="">
    <xsd:import namespace="151ea690-8e7a-45b4-a4ca-81abb6245396"/>
    <xsd:import namespace="72db0c03-11f7-4308-b921-44362df1cf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1ea690-8e7a-45b4-a4ca-81abb62453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db0c03-11f7-4308-b921-44362df1cf4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5B9B7A-051D-4DBE-AF5A-7060A2C58D7B}"/>
</file>

<file path=customXml/itemProps2.xml><?xml version="1.0" encoding="utf-8"?>
<ds:datastoreItem xmlns:ds="http://schemas.openxmlformats.org/officeDocument/2006/customXml" ds:itemID="{75E34E97-6D71-44B2-8F5F-77DF8E97223A}"/>
</file>

<file path=customXml/itemProps3.xml><?xml version="1.0" encoding="utf-8"?>
<ds:datastoreItem xmlns:ds="http://schemas.openxmlformats.org/officeDocument/2006/customXml" ds:itemID="{8998FA00-FA7A-4B57-8844-F6EF4CF917F8}"/>
</file>

<file path=docProps/app.xml><?xml version="1.0" encoding="utf-8"?>
<Properties xmlns="http://schemas.openxmlformats.org/officeDocument/2006/extended-properties" xmlns:vt="http://schemas.openxmlformats.org/officeDocument/2006/docPropsVTypes">
  <Template>Barneombudet</Template>
  <TotalTime>10082</TotalTime>
  <Words>1054</Words>
  <Application>Microsoft Office PowerPoint</Application>
  <PresentationFormat>Widescreen</PresentationFormat>
  <Paragraphs>174</Paragraphs>
  <Slides>28</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28</vt:i4>
      </vt:variant>
    </vt:vector>
  </HeadingPairs>
  <TitlesOfParts>
    <vt:vector size="33" baseType="lpstr">
      <vt:lpstr>Arial</vt:lpstr>
      <vt:lpstr>Barneombudet Display Extra Bold</vt:lpstr>
      <vt:lpstr>Barneombudet Light</vt:lpstr>
      <vt:lpstr>Calibri</vt:lpstr>
      <vt:lpstr>Barneombudet</vt:lpstr>
      <vt:lpstr>Enya recommendations </vt:lpstr>
      <vt:lpstr>Child Right Impact Assessment </vt:lpstr>
      <vt:lpstr>1. The states should make CRIA mandatory and raise the awareness of it  </vt:lpstr>
      <vt:lpstr>2. CRIAs must be based on a broad range of articles, up-to-date and relevant statistics, and child-friendly information must be provided.  </vt:lpstr>
      <vt:lpstr>3. Children and young people must be involved in CRIAs and Child Rights Impact Evaluations (CRIEs) </vt:lpstr>
      <vt:lpstr>4. Young people must be educated about children’s rights, including CRIA  </vt:lpstr>
      <vt:lpstr>5. Adults must be educated about the CRC and CRIA  </vt:lpstr>
      <vt:lpstr>6. Adults need to respect children’s opinions and be open-minded </vt:lpstr>
      <vt:lpstr>7. Children’s Commissioners and Ombudspersons should play a role in CRIAs </vt:lpstr>
      <vt:lpstr>8. Need to be consequences if a CRIA is missing, not used or incomplete </vt:lpstr>
      <vt:lpstr>Topics where CRIAs should be conducted </vt:lpstr>
      <vt:lpstr>LGBTIQ+</vt:lpstr>
      <vt:lpstr>1. Safeguard LGBTIQ+ children’s rights  </vt:lpstr>
      <vt:lpstr>2.  Education</vt:lpstr>
      <vt:lpstr>3. Healthcare and support </vt:lpstr>
      <vt:lpstr>4. Bullying</vt:lpstr>
      <vt:lpstr>5. Change attitudes through awareness raising and “normalization” of LGBTIQ+ people </vt:lpstr>
      <vt:lpstr>6. Transgender children  </vt:lpstr>
      <vt:lpstr>7. Statistics</vt:lpstr>
      <vt:lpstr>Participation </vt:lpstr>
      <vt:lpstr>1. Need to improve access to participation for all children and young people  </vt:lpstr>
      <vt:lpstr>2. Participation should be on children and young people’s terms  </vt:lpstr>
      <vt:lpstr>3. Provide information and education for young people  </vt:lpstr>
      <vt:lpstr>4. Educate and make adults aware of children’s rights to meaningful participation  </vt:lpstr>
      <vt:lpstr>5. Create digital platforms for participation  </vt:lpstr>
      <vt:lpstr>6. More youth led participation </vt:lpstr>
      <vt:lpstr>7. Voting rights for young people should be assessed in the different countries </vt:lpstr>
      <vt:lpstr>Important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Enya recommendations</dc:title>
  <dc:creator>Jonas Bjørkli</dc:creator>
  <cp:lastModifiedBy>Kjersti Botnan Larsen</cp:lastModifiedBy>
  <cp:revision>15</cp:revision>
  <dcterms:created xsi:type="dcterms:W3CDTF">2020-11-06T12:00:23Z</dcterms:created>
  <dcterms:modified xsi:type="dcterms:W3CDTF">2020-11-13T14:17:53Z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0x010100B94335B3296F004CB5E283562FA68AD6</vt:lpwstr>
  </property>
</Properties>
</file>